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995" r:id="rId1"/>
  </p:sldMasterIdLst>
  <p:notesMasterIdLst>
    <p:notesMasterId r:id="rId28"/>
  </p:notesMasterIdLst>
  <p:handoutMasterIdLst>
    <p:handoutMasterId r:id="rId29"/>
  </p:handoutMasterIdLst>
  <p:sldIdLst>
    <p:sldId id="256" r:id="rId2"/>
    <p:sldId id="292" r:id="rId3"/>
    <p:sldId id="327" r:id="rId4"/>
    <p:sldId id="306" r:id="rId5"/>
    <p:sldId id="304" r:id="rId6"/>
    <p:sldId id="342" r:id="rId7"/>
    <p:sldId id="307" r:id="rId8"/>
    <p:sldId id="328" r:id="rId9"/>
    <p:sldId id="329" r:id="rId10"/>
    <p:sldId id="332" r:id="rId11"/>
    <p:sldId id="330" r:id="rId12"/>
    <p:sldId id="312" r:id="rId13"/>
    <p:sldId id="320" r:id="rId14"/>
    <p:sldId id="291" r:id="rId15"/>
    <p:sldId id="316" r:id="rId16"/>
    <p:sldId id="317" r:id="rId17"/>
    <p:sldId id="318" r:id="rId18"/>
    <p:sldId id="319" r:id="rId19"/>
    <p:sldId id="335" r:id="rId20"/>
    <p:sldId id="333" r:id="rId21"/>
    <p:sldId id="334" r:id="rId22"/>
    <p:sldId id="337" r:id="rId23"/>
    <p:sldId id="336" r:id="rId24"/>
    <p:sldId id="323" r:id="rId25"/>
    <p:sldId id="340" r:id="rId26"/>
    <p:sldId id="341" r:id="rId27"/>
  </p:sldIdLst>
  <p:sldSz cx="12192000" cy="6858000"/>
  <p:notesSz cx="10020300" cy="6888163"/>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CACA4D7-B7FB-4477-8530-08DB13FD9DFF}" v="2" dt="2023-10-27T21:15:06.408"/>
  </p1510:revLst>
</p1510:revInfo>
</file>

<file path=ppt/tableStyles.xml><?xml version="1.0" encoding="utf-8"?>
<a:tblStyleLst xmlns:a="http://schemas.openxmlformats.org/drawingml/2006/main" def="{5C22544A-7EE6-4342-B048-85BDC9FD1C3A}">
  <a:tblStyle styleId="{5C22544A-7EE6-4342-B048-85BDC9FD1C3A}" styleName="Styl pośredni 2 — Ak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Styl jasny 3 — Ak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73A0DAA-6AF3-43AB-8588-CEC1D06C72B9}" styleName="Styl pośredni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Styl pośredni 2 — Ak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D7B26C5-4107-4FEC-AEDC-1716B250A1EF}" styleName="Styl jasny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C083E6E3-FA7D-4D7B-A595-EF9225AFEA82}" styleName="Styl jasny 1 — Ak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1" autoAdjust="0"/>
    <p:restoredTop sz="64165" autoAdjust="0"/>
  </p:normalViewPr>
  <p:slideViewPr>
    <p:cSldViewPr snapToGrid="0">
      <p:cViewPr varScale="1">
        <p:scale>
          <a:sx n="40" d="100"/>
          <a:sy n="40" d="100"/>
        </p:scale>
        <p:origin x="1660" y="48"/>
      </p:cViewPr>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usz Stal" userId="570fe9c4-9123-4bde-9755-2a9767a29a9c" providerId="ADAL" clId="{5CACA4D7-B7FB-4477-8530-08DB13FD9DFF}"/>
    <pc:docChg chg="modSld modShowInfo">
      <pc:chgData name="Janusz Stal" userId="570fe9c4-9123-4bde-9755-2a9767a29a9c" providerId="ADAL" clId="{5CACA4D7-B7FB-4477-8530-08DB13FD9DFF}" dt="2023-10-27T21:17:14.243" v="3" actId="2744"/>
      <pc:docMkLst>
        <pc:docMk/>
      </pc:docMkLst>
      <pc:sldChg chg="modAnim">
        <pc:chgData name="Janusz Stal" userId="570fe9c4-9123-4bde-9755-2a9767a29a9c" providerId="ADAL" clId="{5CACA4D7-B7FB-4477-8530-08DB13FD9DFF}" dt="2023-10-27T21:15:06.407" v="2"/>
        <pc:sldMkLst>
          <pc:docMk/>
          <pc:sldMk cId="748555187" sldId="256"/>
        </pc:sldMkLst>
      </pc:sldChg>
    </pc:docChg>
  </pc:docChgLst>
  <pc:docChgLst>
    <pc:chgData name="Janusz Stal" userId="570fe9c4-9123-4bde-9755-2a9767a29a9c" providerId="ADAL" clId="{20650A6C-25D5-49EF-A71E-7B9E23599E6F}"/>
    <pc:docChg chg="custSel modSld">
      <pc:chgData name="Janusz Stal" userId="570fe9c4-9123-4bde-9755-2a9767a29a9c" providerId="ADAL" clId="{20650A6C-25D5-49EF-A71E-7B9E23599E6F}" dt="2023-10-04T07:52:26.711" v="338"/>
      <pc:docMkLst>
        <pc:docMk/>
      </pc:docMkLst>
      <pc:sldChg chg="delSp mod modTransition delAnim modNotesTx">
        <pc:chgData name="Janusz Stal" userId="570fe9c4-9123-4bde-9755-2a9767a29a9c" providerId="ADAL" clId="{20650A6C-25D5-49EF-A71E-7B9E23599E6F}" dt="2023-10-04T07:52:26.711" v="338"/>
        <pc:sldMkLst>
          <pc:docMk/>
          <pc:sldMk cId="748555187" sldId="256"/>
        </pc:sldMkLst>
        <pc:picChg chg="del">
          <ac:chgData name="Janusz Stal" userId="570fe9c4-9123-4bde-9755-2a9767a29a9c" providerId="ADAL" clId="{20650A6C-25D5-49EF-A71E-7B9E23599E6F}" dt="2023-09-22T12:39:03.881" v="46" actId="478"/>
          <ac:picMkLst>
            <pc:docMk/>
            <pc:sldMk cId="748555187" sldId="256"/>
            <ac:picMk id="6" creationId="{B3CA5E3C-1DA1-D4D8-BF4D-D30FF3A62C45}"/>
          </ac:picMkLst>
        </pc:picChg>
      </pc:sldChg>
      <pc:sldChg chg="delSp mod modTransition delAnim modAnim modNotesTx">
        <pc:chgData name="Janusz Stal" userId="570fe9c4-9123-4bde-9755-2a9767a29a9c" providerId="ADAL" clId="{20650A6C-25D5-49EF-A71E-7B9E23599E6F}" dt="2023-10-04T07:52:26.711" v="338"/>
        <pc:sldMkLst>
          <pc:docMk/>
          <pc:sldMk cId="3207883656" sldId="291"/>
        </pc:sldMkLst>
        <pc:picChg chg="del">
          <ac:chgData name="Janusz Stal" userId="570fe9c4-9123-4bde-9755-2a9767a29a9c" providerId="ADAL" clId="{20650A6C-25D5-49EF-A71E-7B9E23599E6F}" dt="2023-09-22T12:39:30.088" v="59" actId="478"/>
          <ac:picMkLst>
            <pc:docMk/>
            <pc:sldMk cId="3207883656" sldId="291"/>
            <ac:picMk id="3" creationId="{D0157B84-F1B1-6F89-AC31-2E4A3C0224A6}"/>
          </ac:picMkLst>
        </pc:picChg>
      </pc:sldChg>
      <pc:sldChg chg="delSp mod modTransition delAnim modNotesTx">
        <pc:chgData name="Janusz Stal" userId="570fe9c4-9123-4bde-9755-2a9767a29a9c" providerId="ADAL" clId="{20650A6C-25D5-49EF-A71E-7B9E23599E6F}" dt="2023-10-04T07:52:26.711" v="338"/>
        <pc:sldMkLst>
          <pc:docMk/>
          <pc:sldMk cId="3285343587" sldId="292"/>
        </pc:sldMkLst>
        <pc:picChg chg="del">
          <ac:chgData name="Janusz Stal" userId="570fe9c4-9123-4bde-9755-2a9767a29a9c" providerId="ADAL" clId="{20650A6C-25D5-49EF-A71E-7B9E23599E6F}" dt="2023-09-22T12:39:08.117" v="47" actId="478"/>
          <ac:picMkLst>
            <pc:docMk/>
            <pc:sldMk cId="3285343587" sldId="292"/>
            <ac:picMk id="6" creationId="{0FEE95E6-909C-0D3C-5D17-819051D7CB4A}"/>
          </ac:picMkLst>
        </pc:picChg>
      </pc:sldChg>
      <pc:sldChg chg="delSp mod modTransition delAnim modAnim modNotesTx">
        <pc:chgData name="Janusz Stal" userId="570fe9c4-9123-4bde-9755-2a9767a29a9c" providerId="ADAL" clId="{20650A6C-25D5-49EF-A71E-7B9E23599E6F}" dt="2023-10-04T07:52:26.711" v="338"/>
        <pc:sldMkLst>
          <pc:docMk/>
          <pc:sldMk cId="665344467" sldId="304"/>
        </pc:sldMkLst>
        <pc:picChg chg="del">
          <ac:chgData name="Janusz Stal" userId="570fe9c4-9123-4bde-9755-2a9767a29a9c" providerId="ADAL" clId="{20650A6C-25D5-49EF-A71E-7B9E23599E6F}" dt="2023-09-22T12:39:14.569" v="50" actId="478"/>
          <ac:picMkLst>
            <pc:docMk/>
            <pc:sldMk cId="665344467" sldId="304"/>
            <ac:picMk id="3" creationId="{3D90171A-C570-E603-CCA8-EAAFC8DEA19D}"/>
          </ac:picMkLst>
        </pc:picChg>
      </pc:sldChg>
      <pc:sldChg chg="delSp mod modTransition delAnim modAnim modNotesTx">
        <pc:chgData name="Janusz Stal" userId="570fe9c4-9123-4bde-9755-2a9767a29a9c" providerId="ADAL" clId="{20650A6C-25D5-49EF-A71E-7B9E23599E6F}" dt="2023-10-04T07:52:26.711" v="338"/>
        <pc:sldMkLst>
          <pc:docMk/>
          <pc:sldMk cId="995346915" sldId="306"/>
        </pc:sldMkLst>
        <pc:picChg chg="del">
          <ac:chgData name="Janusz Stal" userId="570fe9c4-9123-4bde-9755-2a9767a29a9c" providerId="ADAL" clId="{20650A6C-25D5-49EF-A71E-7B9E23599E6F}" dt="2023-09-22T12:39:12.649" v="49" actId="478"/>
          <ac:picMkLst>
            <pc:docMk/>
            <pc:sldMk cId="995346915" sldId="306"/>
            <ac:picMk id="6" creationId="{D05245F2-2393-EE62-3E04-6504CE4989C9}"/>
          </ac:picMkLst>
        </pc:picChg>
      </pc:sldChg>
      <pc:sldChg chg="delSp mod modTransition delAnim modAnim modNotesTx">
        <pc:chgData name="Janusz Stal" userId="570fe9c4-9123-4bde-9755-2a9767a29a9c" providerId="ADAL" clId="{20650A6C-25D5-49EF-A71E-7B9E23599E6F}" dt="2023-10-04T07:52:26.711" v="338"/>
        <pc:sldMkLst>
          <pc:docMk/>
          <pc:sldMk cId="481222839" sldId="307"/>
        </pc:sldMkLst>
        <pc:picChg chg="del">
          <ac:chgData name="Janusz Stal" userId="570fe9c4-9123-4bde-9755-2a9767a29a9c" providerId="ADAL" clId="{20650A6C-25D5-49EF-A71E-7B9E23599E6F}" dt="2023-09-22T12:39:17.460" v="52" actId="478"/>
          <ac:picMkLst>
            <pc:docMk/>
            <pc:sldMk cId="481222839" sldId="307"/>
            <ac:picMk id="5" creationId="{542114A5-1A26-A912-80E5-DE4D9AA1B176}"/>
          </ac:picMkLst>
        </pc:picChg>
      </pc:sldChg>
      <pc:sldChg chg="delSp mod modTransition delAnim modAnim modNotesTx">
        <pc:chgData name="Janusz Stal" userId="570fe9c4-9123-4bde-9755-2a9767a29a9c" providerId="ADAL" clId="{20650A6C-25D5-49EF-A71E-7B9E23599E6F}" dt="2023-10-04T07:52:26.711" v="338"/>
        <pc:sldMkLst>
          <pc:docMk/>
          <pc:sldMk cId="3376502272" sldId="312"/>
        </pc:sldMkLst>
        <pc:picChg chg="del">
          <ac:chgData name="Janusz Stal" userId="570fe9c4-9123-4bde-9755-2a9767a29a9c" providerId="ADAL" clId="{20650A6C-25D5-49EF-A71E-7B9E23599E6F}" dt="2023-09-22T12:39:26.744" v="57" actId="478"/>
          <ac:picMkLst>
            <pc:docMk/>
            <pc:sldMk cId="3376502272" sldId="312"/>
            <ac:picMk id="7" creationId="{7A640A32-32EA-9423-089F-671DCC04E977}"/>
          </ac:picMkLst>
        </pc:picChg>
      </pc:sldChg>
      <pc:sldChg chg="delSp mod modTransition delAnim modAnim modNotesTx">
        <pc:chgData name="Janusz Stal" userId="570fe9c4-9123-4bde-9755-2a9767a29a9c" providerId="ADAL" clId="{20650A6C-25D5-49EF-A71E-7B9E23599E6F}" dt="2023-10-04T07:52:26.711" v="338"/>
        <pc:sldMkLst>
          <pc:docMk/>
          <pc:sldMk cId="1144236073" sldId="316"/>
        </pc:sldMkLst>
        <pc:picChg chg="del">
          <ac:chgData name="Janusz Stal" userId="570fe9c4-9123-4bde-9755-2a9767a29a9c" providerId="ADAL" clId="{20650A6C-25D5-49EF-A71E-7B9E23599E6F}" dt="2023-09-22T12:39:31.736" v="60" actId="478"/>
          <ac:picMkLst>
            <pc:docMk/>
            <pc:sldMk cId="1144236073" sldId="316"/>
            <ac:picMk id="6" creationId="{2B0B30B4-7CE9-56C8-C000-2B483623BEE5}"/>
          </ac:picMkLst>
        </pc:picChg>
      </pc:sldChg>
      <pc:sldChg chg="delSp mod modTransition delAnim modAnim modNotesTx">
        <pc:chgData name="Janusz Stal" userId="570fe9c4-9123-4bde-9755-2a9767a29a9c" providerId="ADAL" clId="{20650A6C-25D5-49EF-A71E-7B9E23599E6F}" dt="2023-10-04T07:52:26.711" v="338"/>
        <pc:sldMkLst>
          <pc:docMk/>
          <pc:sldMk cId="2533284800" sldId="317"/>
        </pc:sldMkLst>
        <pc:picChg chg="del">
          <ac:chgData name="Janusz Stal" userId="570fe9c4-9123-4bde-9755-2a9767a29a9c" providerId="ADAL" clId="{20650A6C-25D5-49EF-A71E-7B9E23599E6F}" dt="2023-09-22T12:39:33.524" v="61" actId="478"/>
          <ac:picMkLst>
            <pc:docMk/>
            <pc:sldMk cId="2533284800" sldId="317"/>
            <ac:picMk id="6" creationId="{72433736-755F-8691-57D8-AEB571E082C4}"/>
          </ac:picMkLst>
        </pc:picChg>
      </pc:sldChg>
      <pc:sldChg chg="delSp mod modTransition delAnim modAnim">
        <pc:chgData name="Janusz Stal" userId="570fe9c4-9123-4bde-9755-2a9767a29a9c" providerId="ADAL" clId="{20650A6C-25D5-49EF-A71E-7B9E23599E6F}" dt="2023-10-04T07:52:26.711" v="338"/>
        <pc:sldMkLst>
          <pc:docMk/>
          <pc:sldMk cId="1234291028" sldId="318"/>
        </pc:sldMkLst>
        <pc:picChg chg="del">
          <ac:chgData name="Janusz Stal" userId="570fe9c4-9123-4bde-9755-2a9767a29a9c" providerId="ADAL" clId="{20650A6C-25D5-49EF-A71E-7B9E23599E6F}" dt="2023-09-22T12:39:35.056" v="62" actId="478"/>
          <ac:picMkLst>
            <pc:docMk/>
            <pc:sldMk cId="1234291028" sldId="318"/>
            <ac:picMk id="6" creationId="{C45C8ABF-DC0E-A0B3-4A60-D452DE29DB29}"/>
          </ac:picMkLst>
        </pc:picChg>
      </pc:sldChg>
      <pc:sldChg chg="delSp mod modTransition delAnim modAnim modNotesTx">
        <pc:chgData name="Janusz Stal" userId="570fe9c4-9123-4bde-9755-2a9767a29a9c" providerId="ADAL" clId="{20650A6C-25D5-49EF-A71E-7B9E23599E6F}" dt="2023-10-04T07:52:26.711" v="338"/>
        <pc:sldMkLst>
          <pc:docMk/>
          <pc:sldMk cId="3984066826" sldId="319"/>
        </pc:sldMkLst>
        <pc:picChg chg="del">
          <ac:chgData name="Janusz Stal" userId="570fe9c4-9123-4bde-9755-2a9767a29a9c" providerId="ADAL" clId="{20650A6C-25D5-49EF-A71E-7B9E23599E6F}" dt="2023-09-22T12:39:36.960" v="63" actId="478"/>
          <ac:picMkLst>
            <pc:docMk/>
            <pc:sldMk cId="3984066826" sldId="319"/>
            <ac:picMk id="6" creationId="{76773E07-0CA9-D22D-C9A2-546A4FFEB85D}"/>
          </ac:picMkLst>
        </pc:picChg>
      </pc:sldChg>
      <pc:sldChg chg="delSp mod modTransition delAnim modAnim">
        <pc:chgData name="Janusz Stal" userId="570fe9c4-9123-4bde-9755-2a9767a29a9c" providerId="ADAL" clId="{20650A6C-25D5-49EF-A71E-7B9E23599E6F}" dt="2023-10-04T07:52:26.711" v="338"/>
        <pc:sldMkLst>
          <pc:docMk/>
          <pc:sldMk cId="1005848108" sldId="320"/>
        </pc:sldMkLst>
        <pc:picChg chg="del">
          <ac:chgData name="Janusz Stal" userId="570fe9c4-9123-4bde-9755-2a9767a29a9c" providerId="ADAL" clId="{20650A6C-25D5-49EF-A71E-7B9E23599E6F}" dt="2023-09-22T12:39:28.450" v="58" actId="478"/>
          <ac:picMkLst>
            <pc:docMk/>
            <pc:sldMk cId="1005848108" sldId="320"/>
            <ac:picMk id="6" creationId="{3ABFFE52-E66E-0E95-CB09-06C8C0EBB0BC}"/>
          </ac:picMkLst>
        </pc:picChg>
      </pc:sldChg>
      <pc:sldChg chg="delSp mod modTransition delAnim modAnim">
        <pc:chgData name="Janusz Stal" userId="570fe9c4-9123-4bde-9755-2a9767a29a9c" providerId="ADAL" clId="{20650A6C-25D5-49EF-A71E-7B9E23599E6F}" dt="2023-10-04T07:52:26.711" v="338"/>
        <pc:sldMkLst>
          <pc:docMk/>
          <pc:sldMk cId="2525688714" sldId="323"/>
        </pc:sldMkLst>
        <pc:picChg chg="del">
          <ac:chgData name="Janusz Stal" userId="570fe9c4-9123-4bde-9755-2a9767a29a9c" providerId="ADAL" clId="{20650A6C-25D5-49EF-A71E-7B9E23599E6F}" dt="2023-09-22T12:39:49.049" v="69" actId="478"/>
          <ac:picMkLst>
            <pc:docMk/>
            <pc:sldMk cId="2525688714" sldId="323"/>
            <ac:picMk id="6" creationId="{FE9B4AE8-9A37-1960-A126-2EDBE76A581D}"/>
          </ac:picMkLst>
        </pc:picChg>
      </pc:sldChg>
      <pc:sldChg chg="delSp mod modTransition delAnim modNotesTx">
        <pc:chgData name="Janusz Stal" userId="570fe9c4-9123-4bde-9755-2a9767a29a9c" providerId="ADAL" clId="{20650A6C-25D5-49EF-A71E-7B9E23599E6F}" dt="2023-10-04T07:52:26.711" v="338"/>
        <pc:sldMkLst>
          <pc:docMk/>
          <pc:sldMk cId="2130001478" sldId="327"/>
        </pc:sldMkLst>
        <pc:picChg chg="del">
          <ac:chgData name="Janusz Stal" userId="570fe9c4-9123-4bde-9755-2a9767a29a9c" providerId="ADAL" clId="{20650A6C-25D5-49EF-A71E-7B9E23599E6F}" dt="2023-09-22T12:39:10.384" v="48" actId="478"/>
          <ac:picMkLst>
            <pc:docMk/>
            <pc:sldMk cId="2130001478" sldId="327"/>
            <ac:picMk id="6" creationId="{858535FF-A054-2549-E3AA-4F0E866CA4AE}"/>
          </ac:picMkLst>
        </pc:picChg>
      </pc:sldChg>
      <pc:sldChg chg="delSp mod modTransition delAnim modAnim">
        <pc:chgData name="Janusz Stal" userId="570fe9c4-9123-4bde-9755-2a9767a29a9c" providerId="ADAL" clId="{20650A6C-25D5-49EF-A71E-7B9E23599E6F}" dt="2023-10-04T07:52:26.711" v="338"/>
        <pc:sldMkLst>
          <pc:docMk/>
          <pc:sldMk cId="3622438534" sldId="328"/>
        </pc:sldMkLst>
        <pc:picChg chg="del">
          <ac:chgData name="Janusz Stal" userId="570fe9c4-9123-4bde-9755-2a9767a29a9c" providerId="ADAL" clId="{20650A6C-25D5-49EF-A71E-7B9E23599E6F}" dt="2023-09-22T12:39:19.626" v="53" actId="478"/>
          <ac:picMkLst>
            <pc:docMk/>
            <pc:sldMk cId="3622438534" sldId="328"/>
            <ac:picMk id="6" creationId="{5E1B9550-5EE2-C4B4-3527-8D4F0DAD6B20}"/>
          </ac:picMkLst>
        </pc:picChg>
      </pc:sldChg>
      <pc:sldChg chg="delSp mod modTransition delAnim modAnim">
        <pc:chgData name="Janusz Stal" userId="570fe9c4-9123-4bde-9755-2a9767a29a9c" providerId="ADAL" clId="{20650A6C-25D5-49EF-A71E-7B9E23599E6F}" dt="2023-10-04T07:52:26.711" v="338"/>
        <pc:sldMkLst>
          <pc:docMk/>
          <pc:sldMk cId="4232419462" sldId="329"/>
        </pc:sldMkLst>
        <pc:picChg chg="del">
          <ac:chgData name="Janusz Stal" userId="570fe9c4-9123-4bde-9755-2a9767a29a9c" providerId="ADAL" clId="{20650A6C-25D5-49EF-A71E-7B9E23599E6F}" dt="2023-09-22T12:39:21.515" v="54" actId="478"/>
          <ac:picMkLst>
            <pc:docMk/>
            <pc:sldMk cId="4232419462" sldId="329"/>
            <ac:picMk id="6" creationId="{6A359C81-8C19-E337-9644-E133179CC2CF}"/>
          </ac:picMkLst>
        </pc:picChg>
      </pc:sldChg>
      <pc:sldChg chg="delSp mod modTransition delAnim modAnim modNotesTx">
        <pc:chgData name="Janusz Stal" userId="570fe9c4-9123-4bde-9755-2a9767a29a9c" providerId="ADAL" clId="{20650A6C-25D5-49EF-A71E-7B9E23599E6F}" dt="2023-10-04T07:52:26.711" v="338"/>
        <pc:sldMkLst>
          <pc:docMk/>
          <pc:sldMk cId="322425298" sldId="330"/>
        </pc:sldMkLst>
        <pc:picChg chg="del">
          <ac:chgData name="Janusz Stal" userId="570fe9c4-9123-4bde-9755-2a9767a29a9c" providerId="ADAL" clId="{20650A6C-25D5-49EF-A71E-7B9E23599E6F}" dt="2023-09-22T12:39:25.256" v="56" actId="478"/>
          <ac:picMkLst>
            <pc:docMk/>
            <pc:sldMk cId="322425298" sldId="330"/>
            <ac:picMk id="6" creationId="{81C409E9-9993-12CC-61D5-CAEE9339B6DC}"/>
          </ac:picMkLst>
        </pc:picChg>
      </pc:sldChg>
      <pc:sldChg chg="delSp mod modTransition delAnim modAnim modNotesTx">
        <pc:chgData name="Janusz Stal" userId="570fe9c4-9123-4bde-9755-2a9767a29a9c" providerId="ADAL" clId="{20650A6C-25D5-49EF-A71E-7B9E23599E6F}" dt="2023-10-04T07:52:26.711" v="338"/>
        <pc:sldMkLst>
          <pc:docMk/>
          <pc:sldMk cId="1840778044" sldId="332"/>
        </pc:sldMkLst>
        <pc:picChg chg="del">
          <ac:chgData name="Janusz Stal" userId="570fe9c4-9123-4bde-9755-2a9767a29a9c" providerId="ADAL" clId="{20650A6C-25D5-49EF-A71E-7B9E23599E6F}" dt="2023-09-22T12:39:23.698" v="55" actId="478"/>
          <ac:picMkLst>
            <pc:docMk/>
            <pc:sldMk cId="1840778044" sldId="332"/>
            <ac:picMk id="5" creationId="{FF1EBE97-8DA0-0BD0-DAA6-5BEBB5956A5E}"/>
          </ac:picMkLst>
        </pc:picChg>
      </pc:sldChg>
      <pc:sldChg chg="delSp mod modTransition delAnim modAnim modNotesTx">
        <pc:chgData name="Janusz Stal" userId="570fe9c4-9123-4bde-9755-2a9767a29a9c" providerId="ADAL" clId="{20650A6C-25D5-49EF-A71E-7B9E23599E6F}" dt="2023-10-04T07:52:26.711" v="338"/>
        <pc:sldMkLst>
          <pc:docMk/>
          <pc:sldMk cId="3714800936" sldId="333"/>
        </pc:sldMkLst>
        <pc:picChg chg="del">
          <ac:chgData name="Janusz Stal" userId="570fe9c4-9123-4bde-9755-2a9767a29a9c" providerId="ADAL" clId="{20650A6C-25D5-49EF-A71E-7B9E23599E6F}" dt="2023-09-22T12:39:41.021" v="65" actId="478"/>
          <ac:picMkLst>
            <pc:docMk/>
            <pc:sldMk cId="3714800936" sldId="333"/>
            <ac:picMk id="6" creationId="{E91F1515-6C44-8961-4558-3B78E615C823}"/>
          </ac:picMkLst>
        </pc:picChg>
      </pc:sldChg>
      <pc:sldChg chg="delSp mod modTransition delAnim modAnim modNotesTx">
        <pc:chgData name="Janusz Stal" userId="570fe9c4-9123-4bde-9755-2a9767a29a9c" providerId="ADAL" clId="{20650A6C-25D5-49EF-A71E-7B9E23599E6F}" dt="2023-10-04T07:52:26.711" v="338"/>
        <pc:sldMkLst>
          <pc:docMk/>
          <pc:sldMk cId="2277860244" sldId="334"/>
        </pc:sldMkLst>
        <pc:picChg chg="del">
          <ac:chgData name="Janusz Stal" userId="570fe9c4-9123-4bde-9755-2a9767a29a9c" providerId="ADAL" clId="{20650A6C-25D5-49EF-A71E-7B9E23599E6F}" dt="2023-09-22T12:39:42.681" v="66" actId="478"/>
          <ac:picMkLst>
            <pc:docMk/>
            <pc:sldMk cId="2277860244" sldId="334"/>
            <ac:picMk id="6" creationId="{890C7081-D76E-0C0A-D691-EFD88810A68F}"/>
          </ac:picMkLst>
        </pc:picChg>
      </pc:sldChg>
      <pc:sldChg chg="delSp mod modTransition delAnim modAnim modNotesTx">
        <pc:chgData name="Janusz Stal" userId="570fe9c4-9123-4bde-9755-2a9767a29a9c" providerId="ADAL" clId="{20650A6C-25D5-49EF-A71E-7B9E23599E6F}" dt="2023-10-04T07:52:26.711" v="338"/>
        <pc:sldMkLst>
          <pc:docMk/>
          <pc:sldMk cId="2173447150" sldId="335"/>
        </pc:sldMkLst>
        <pc:picChg chg="del">
          <ac:chgData name="Janusz Stal" userId="570fe9c4-9123-4bde-9755-2a9767a29a9c" providerId="ADAL" clId="{20650A6C-25D5-49EF-A71E-7B9E23599E6F}" dt="2023-09-22T12:39:39.374" v="64" actId="478"/>
          <ac:picMkLst>
            <pc:docMk/>
            <pc:sldMk cId="2173447150" sldId="335"/>
            <ac:picMk id="6" creationId="{5BEC2709-30E7-378C-A909-BE890C503E78}"/>
          </ac:picMkLst>
        </pc:picChg>
      </pc:sldChg>
      <pc:sldChg chg="delSp mod modTransition delAnim modAnim modNotesTx">
        <pc:chgData name="Janusz Stal" userId="570fe9c4-9123-4bde-9755-2a9767a29a9c" providerId="ADAL" clId="{20650A6C-25D5-49EF-A71E-7B9E23599E6F}" dt="2023-10-04T07:52:26.711" v="338"/>
        <pc:sldMkLst>
          <pc:docMk/>
          <pc:sldMk cId="3123027594" sldId="336"/>
        </pc:sldMkLst>
        <pc:picChg chg="del">
          <ac:chgData name="Janusz Stal" userId="570fe9c4-9123-4bde-9755-2a9767a29a9c" providerId="ADAL" clId="{20650A6C-25D5-49EF-A71E-7B9E23599E6F}" dt="2023-09-22T12:39:47.159" v="68" actId="478"/>
          <ac:picMkLst>
            <pc:docMk/>
            <pc:sldMk cId="3123027594" sldId="336"/>
            <ac:picMk id="6" creationId="{DA080BEA-3AED-2361-057D-3E077997A1BD}"/>
          </ac:picMkLst>
        </pc:picChg>
      </pc:sldChg>
      <pc:sldChg chg="delSp mod modTransition delAnim modAnim modNotesTx">
        <pc:chgData name="Janusz Stal" userId="570fe9c4-9123-4bde-9755-2a9767a29a9c" providerId="ADAL" clId="{20650A6C-25D5-49EF-A71E-7B9E23599E6F}" dt="2023-10-04T07:52:26.711" v="338"/>
        <pc:sldMkLst>
          <pc:docMk/>
          <pc:sldMk cId="3617956429" sldId="337"/>
        </pc:sldMkLst>
        <pc:picChg chg="del">
          <ac:chgData name="Janusz Stal" userId="570fe9c4-9123-4bde-9755-2a9767a29a9c" providerId="ADAL" clId="{20650A6C-25D5-49EF-A71E-7B9E23599E6F}" dt="2023-09-22T12:39:44.881" v="67" actId="478"/>
          <ac:picMkLst>
            <pc:docMk/>
            <pc:sldMk cId="3617956429" sldId="337"/>
            <ac:picMk id="7" creationId="{AC30D770-7546-1CA4-3839-83D0825EDD41}"/>
          </ac:picMkLst>
        </pc:picChg>
      </pc:sldChg>
      <pc:sldChg chg="delSp mod modTransition delAnim modAnim modNotesTx">
        <pc:chgData name="Janusz Stal" userId="570fe9c4-9123-4bde-9755-2a9767a29a9c" providerId="ADAL" clId="{20650A6C-25D5-49EF-A71E-7B9E23599E6F}" dt="2023-10-04T07:52:26.711" v="338"/>
        <pc:sldMkLst>
          <pc:docMk/>
          <pc:sldMk cId="1809690938" sldId="340"/>
        </pc:sldMkLst>
        <pc:picChg chg="del">
          <ac:chgData name="Janusz Stal" userId="570fe9c4-9123-4bde-9755-2a9767a29a9c" providerId="ADAL" clId="{20650A6C-25D5-49EF-A71E-7B9E23599E6F}" dt="2023-09-22T12:39:50.756" v="70" actId="478"/>
          <ac:picMkLst>
            <pc:docMk/>
            <pc:sldMk cId="1809690938" sldId="340"/>
            <ac:picMk id="6" creationId="{23FC0E14-DD36-6E11-CE4A-1ADA4A71FF36}"/>
          </ac:picMkLst>
        </pc:picChg>
      </pc:sldChg>
      <pc:sldChg chg="delSp mod modTransition delAnim modAnim modNotesTx">
        <pc:chgData name="Janusz Stal" userId="570fe9c4-9123-4bde-9755-2a9767a29a9c" providerId="ADAL" clId="{20650A6C-25D5-49EF-A71E-7B9E23599E6F}" dt="2023-10-04T07:52:26.711" v="338"/>
        <pc:sldMkLst>
          <pc:docMk/>
          <pc:sldMk cId="125244385" sldId="341"/>
        </pc:sldMkLst>
        <pc:picChg chg="del">
          <ac:chgData name="Janusz Stal" userId="570fe9c4-9123-4bde-9755-2a9767a29a9c" providerId="ADAL" clId="{20650A6C-25D5-49EF-A71E-7B9E23599E6F}" dt="2023-09-22T12:39:52.449" v="71" actId="478"/>
          <ac:picMkLst>
            <pc:docMk/>
            <pc:sldMk cId="125244385" sldId="341"/>
            <ac:picMk id="6" creationId="{F89ED329-67DB-828A-C206-C0F849789148}"/>
          </ac:picMkLst>
        </pc:picChg>
      </pc:sldChg>
      <pc:sldChg chg="delSp modSp mod modTransition delAnim modAnim modNotesTx">
        <pc:chgData name="Janusz Stal" userId="570fe9c4-9123-4bde-9755-2a9767a29a9c" providerId="ADAL" clId="{20650A6C-25D5-49EF-A71E-7B9E23599E6F}" dt="2023-10-04T07:52:26.711" v="338"/>
        <pc:sldMkLst>
          <pc:docMk/>
          <pc:sldMk cId="3170683099" sldId="342"/>
        </pc:sldMkLst>
        <pc:spChg chg="mod">
          <ac:chgData name="Janusz Stal" userId="570fe9c4-9123-4bde-9755-2a9767a29a9c" providerId="ADAL" clId="{20650A6C-25D5-49EF-A71E-7B9E23599E6F}" dt="2023-09-29T09:06:11.805" v="168" actId="20577"/>
          <ac:spMkLst>
            <pc:docMk/>
            <pc:sldMk cId="3170683099" sldId="342"/>
            <ac:spMk id="2" creationId="{323C843C-BB9F-F359-A3C4-389BFAB44E17}"/>
          </ac:spMkLst>
        </pc:spChg>
        <pc:picChg chg="del">
          <ac:chgData name="Janusz Stal" userId="570fe9c4-9123-4bde-9755-2a9767a29a9c" providerId="ADAL" clId="{20650A6C-25D5-49EF-A71E-7B9E23599E6F}" dt="2023-09-22T12:39:16.082" v="51" actId="478"/>
          <ac:picMkLst>
            <pc:docMk/>
            <pc:sldMk cId="3170683099" sldId="342"/>
            <ac:picMk id="6" creationId="{47CDD375-6F60-6EAE-5679-3C65421CCB2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3"/>
            <a:ext cx="4342130" cy="345604"/>
          </a:xfrm>
          <a:prstGeom prst="rect">
            <a:avLst/>
          </a:prstGeom>
        </p:spPr>
        <p:txBody>
          <a:bodyPr vert="horz" lIns="96616" tIns="48308" rIns="96616" bIns="48308" rtlCol="0"/>
          <a:lstStyle>
            <a:lvl1pPr algn="l">
              <a:defRPr sz="1300"/>
            </a:lvl1pPr>
          </a:lstStyle>
          <a:p>
            <a:endParaRPr lang="pl-PL" dirty="0"/>
          </a:p>
        </p:txBody>
      </p:sp>
      <p:sp>
        <p:nvSpPr>
          <p:cNvPr id="3" name="Symbol zastępczy daty 2"/>
          <p:cNvSpPr>
            <a:spLocks noGrp="1"/>
          </p:cNvSpPr>
          <p:nvPr>
            <p:ph type="dt" sz="quarter" idx="1"/>
          </p:nvPr>
        </p:nvSpPr>
        <p:spPr>
          <a:xfrm>
            <a:off x="5675851" y="3"/>
            <a:ext cx="4342130" cy="345604"/>
          </a:xfrm>
          <a:prstGeom prst="rect">
            <a:avLst/>
          </a:prstGeom>
        </p:spPr>
        <p:txBody>
          <a:bodyPr vert="horz" lIns="96616" tIns="48308" rIns="96616" bIns="48308" rtlCol="0"/>
          <a:lstStyle>
            <a:lvl1pPr algn="r">
              <a:defRPr sz="1300"/>
            </a:lvl1pPr>
          </a:lstStyle>
          <a:p>
            <a:fld id="{C106EF3D-C2A7-4690-80C8-C2473A856193}" type="datetimeFigureOut">
              <a:rPr lang="pl-PL" smtClean="0"/>
              <a:t>27.10.2023</a:t>
            </a:fld>
            <a:endParaRPr lang="pl-PL" dirty="0"/>
          </a:p>
        </p:txBody>
      </p:sp>
      <p:sp>
        <p:nvSpPr>
          <p:cNvPr id="4" name="Symbol zastępczy stopki 3"/>
          <p:cNvSpPr>
            <a:spLocks noGrp="1"/>
          </p:cNvSpPr>
          <p:nvPr>
            <p:ph type="ftr" sz="quarter" idx="2"/>
          </p:nvPr>
        </p:nvSpPr>
        <p:spPr>
          <a:xfrm>
            <a:off x="0" y="6542560"/>
            <a:ext cx="4342130" cy="345603"/>
          </a:xfrm>
          <a:prstGeom prst="rect">
            <a:avLst/>
          </a:prstGeom>
        </p:spPr>
        <p:txBody>
          <a:bodyPr vert="horz" lIns="96616" tIns="48308" rIns="96616" bIns="48308" rtlCol="0" anchor="b"/>
          <a:lstStyle>
            <a:lvl1pPr algn="l">
              <a:defRPr sz="1300"/>
            </a:lvl1pPr>
          </a:lstStyle>
          <a:p>
            <a:endParaRPr lang="pl-PL" dirty="0"/>
          </a:p>
        </p:txBody>
      </p:sp>
      <p:sp>
        <p:nvSpPr>
          <p:cNvPr id="5" name="Symbol zastępczy numeru slajdu 4"/>
          <p:cNvSpPr>
            <a:spLocks noGrp="1"/>
          </p:cNvSpPr>
          <p:nvPr>
            <p:ph type="sldNum" sz="quarter" idx="3"/>
          </p:nvPr>
        </p:nvSpPr>
        <p:spPr>
          <a:xfrm>
            <a:off x="5675851" y="6542560"/>
            <a:ext cx="4342130" cy="345603"/>
          </a:xfrm>
          <a:prstGeom prst="rect">
            <a:avLst/>
          </a:prstGeom>
        </p:spPr>
        <p:txBody>
          <a:bodyPr vert="horz" lIns="96616" tIns="48308" rIns="96616" bIns="48308" rtlCol="0" anchor="b"/>
          <a:lstStyle>
            <a:lvl1pPr algn="r">
              <a:defRPr sz="1300"/>
            </a:lvl1pPr>
          </a:lstStyle>
          <a:p>
            <a:fld id="{E65DEDBD-A40C-48DD-8040-A0E5C5C8F870}" type="slidenum">
              <a:rPr lang="pl-PL" smtClean="0"/>
              <a:t>‹#›</a:t>
            </a:fld>
            <a:endParaRPr lang="pl-PL" dirty="0"/>
          </a:p>
        </p:txBody>
      </p:sp>
    </p:spTree>
    <p:extLst>
      <p:ext uri="{BB962C8B-B14F-4D97-AF65-F5344CB8AC3E}">
        <p14:creationId xmlns:p14="http://schemas.microsoft.com/office/powerpoint/2010/main" val="171205359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3"/>
            <a:ext cx="4342130" cy="345604"/>
          </a:xfrm>
          <a:prstGeom prst="rect">
            <a:avLst/>
          </a:prstGeom>
        </p:spPr>
        <p:txBody>
          <a:bodyPr vert="horz" lIns="96616" tIns="48308" rIns="96616" bIns="48308" rtlCol="0"/>
          <a:lstStyle>
            <a:lvl1pPr algn="l">
              <a:defRPr sz="1300"/>
            </a:lvl1pPr>
          </a:lstStyle>
          <a:p>
            <a:endParaRPr lang="pl-PL" dirty="0"/>
          </a:p>
        </p:txBody>
      </p:sp>
      <p:sp>
        <p:nvSpPr>
          <p:cNvPr id="3" name="Symbol zastępczy daty 2"/>
          <p:cNvSpPr>
            <a:spLocks noGrp="1"/>
          </p:cNvSpPr>
          <p:nvPr>
            <p:ph type="dt" idx="1"/>
          </p:nvPr>
        </p:nvSpPr>
        <p:spPr>
          <a:xfrm>
            <a:off x="5675851" y="3"/>
            <a:ext cx="4342130" cy="345604"/>
          </a:xfrm>
          <a:prstGeom prst="rect">
            <a:avLst/>
          </a:prstGeom>
        </p:spPr>
        <p:txBody>
          <a:bodyPr vert="horz" lIns="96616" tIns="48308" rIns="96616" bIns="48308" rtlCol="0"/>
          <a:lstStyle>
            <a:lvl1pPr algn="r">
              <a:defRPr sz="1300"/>
            </a:lvl1pPr>
          </a:lstStyle>
          <a:p>
            <a:fld id="{85D68E81-03CD-43A1-B18B-BEB6B9439387}" type="datetimeFigureOut">
              <a:rPr lang="pl-PL" smtClean="0"/>
              <a:t>27.10.2023</a:t>
            </a:fld>
            <a:endParaRPr lang="pl-PL" dirty="0"/>
          </a:p>
        </p:txBody>
      </p:sp>
      <p:sp>
        <p:nvSpPr>
          <p:cNvPr id="4" name="Symbol zastępczy obrazu slajdu 3"/>
          <p:cNvSpPr>
            <a:spLocks noGrp="1" noRot="1" noChangeAspect="1"/>
          </p:cNvSpPr>
          <p:nvPr>
            <p:ph type="sldImg" idx="2"/>
          </p:nvPr>
        </p:nvSpPr>
        <p:spPr>
          <a:xfrm>
            <a:off x="2943225" y="860425"/>
            <a:ext cx="4133850" cy="2325688"/>
          </a:xfrm>
          <a:prstGeom prst="rect">
            <a:avLst/>
          </a:prstGeom>
          <a:noFill/>
          <a:ln w="12700">
            <a:solidFill>
              <a:prstClr val="black"/>
            </a:solidFill>
          </a:ln>
        </p:spPr>
        <p:txBody>
          <a:bodyPr vert="horz" lIns="96616" tIns="48308" rIns="96616" bIns="48308" rtlCol="0" anchor="ctr"/>
          <a:lstStyle/>
          <a:p>
            <a:endParaRPr lang="pl-PL" dirty="0"/>
          </a:p>
        </p:txBody>
      </p:sp>
      <p:sp>
        <p:nvSpPr>
          <p:cNvPr id="5" name="Symbol zastępczy notatek 4"/>
          <p:cNvSpPr>
            <a:spLocks noGrp="1"/>
          </p:cNvSpPr>
          <p:nvPr>
            <p:ph type="body" sz="quarter" idx="3"/>
          </p:nvPr>
        </p:nvSpPr>
        <p:spPr>
          <a:xfrm>
            <a:off x="1002030" y="3314928"/>
            <a:ext cx="8016240" cy="2712215"/>
          </a:xfrm>
          <a:prstGeom prst="rect">
            <a:avLst/>
          </a:prstGeom>
        </p:spPr>
        <p:txBody>
          <a:bodyPr vert="horz" lIns="96616" tIns="48308" rIns="96616" bIns="48308" rtlCol="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6542560"/>
            <a:ext cx="4342130" cy="345603"/>
          </a:xfrm>
          <a:prstGeom prst="rect">
            <a:avLst/>
          </a:prstGeom>
        </p:spPr>
        <p:txBody>
          <a:bodyPr vert="horz" lIns="96616" tIns="48308" rIns="96616" bIns="48308" rtlCol="0" anchor="b"/>
          <a:lstStyle>
            <a:lvl1pPr algn="l">
              <a:defRPr sz="1300"/>
            </a:lvl1pPr>
          </a:lstStyle>
          <a:p>
            <a:endParaRPr lang="pl-PL" dirty="0"/>
          </a:p>
        </p:txBody>
      </p:sp>
      <p:sp>
        <p:nvSpPr>
          <p:cNvPr id="7" name="Symbol zastępczy numeru slajdu 6"/>
          <p:cNvSpPr>
            <a:spLocks noGrp="1"/>
          </p:cNvSpPr>
          <p:nvPr>
            <p:ph type="sldNum" sz="quarter" idx="5"/>
          </p:nvPr>
        </p:nvSpPr>
        <p:spPr>
          <a:xfrm>
            <a:off x="5675851" y="6542560"/>
            <a:ext cx="4342130" cy="345603"/>
          </a:xfrm>
          <a:prstGeom prst="rect">
            <a:avLst/>
          </a:prstGeom>
        </p:spPr>
        <p:txBody>
          <a:bodyPr vert="horz" lIns="96616" tIns="48308" rIns="96616" bIns="48308" rtlCol="0" anchor="b"/>
          <a:lstStyle>
            <a:lvl1pPr algn="r">
              <a:defRPr sz="1300"/>
            </a:lvl1pPr>
          </a:lstStyle>
          <a:p>
            <a:fld id="{A57965AB-F56B-43E1-8FC6-BF0F64E550D5}" type="slidenum">
              <a:rPr lang="pl-PL" smtClean="0"/>
              <a:t>‹#›</a:t>
            </a:fld>
            <a:endParaRPr lang="pl-PL" dirty="0"/>
          </a:p>
        </p:txBody>
      </p:sp>
    </p:spTree>
    <p:extLst>
      <p:ext uri="{BB962C8B-B14F-4D97-AF65-F5344CB8AC3E}">
        <p14:creationId xmlns:p14="http://schemas.microsoft.com/office/powerpoint/2010/main" val="41101428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Serdecznie witam wszystkich studentów na zajęciach z przedmiotu Pracownia Programowania Jeden.  Celem zajęć jest zapoznanie się z podstawami tworzenia programów komputerowych. Dzisiejsze zajęcia mają charakter informacyjny. W trakcie zajęć postaram się podać niezbędne informacje dotyczące zawartości kursu, sposobu uzyskania zaliczenia, czy narzędzi, które będą wykorzystywane w trakcie zajęć. Ponadto, podam, w jaki sposób zapisać się na zajęcia na uczelnianej platformie e-learningowej </a:t>
            </a:r>
            <a:r>
              <a:rPr lang="pl-PL" dirty="0" err="1"/>
              <a:t>Moodle</a:t>
            </a:r>
            <a:r>
              <a:rPr lang="pl-PL" dirty="0"/>
              <a:t> oraz na platformie Microsoft </a:t>
            </a:r>
            <a:r>
              <a:rPr lang="pl-PL" dirty="0" err="1"/>
              <a:t>Teams</a:t>
            </a:r>
            <a:r>
              <a:rPr lang="pl-PL" dirty="0"/>
              <a:t>. </a:t>
            </a:r>
          </a:p>
          <a:p>
            <a:endParaRPr lang="pl-PL" dirty="0"/>
          </a:p>
          <a:p>
            <a:r>
              <a:rPr lang="en-US" dirty="0"/>
              <a:t>I would like to welcome all students to the </a:t>
            </a:r>
            <a:r>
              <a:rPr lang="pl-PL" dirty="0" err="1"/>
              <a:t>Computer</a:t>
            </a:r>
            <a:r>
              <a:rPr lang="pl-PL" dirty="0"/>
              <a:t> </a:t>
            </a:r>
            <a:r>
              <a:rPr lang="en-US" dirty="0"/>
              <a:t>Programming One classes. The aim of the classes is to learn the basics of creating computer programs. Today</a:t>
            </a:r>
            <a:r>
              <a:rPr lang="pl-PL" dirty="0"/>
              <a:t> we </a:t>
            </a:r>
            <a:r>
              <a:rPr lang="pl-PL" dirty="0" err="1"/>
              <a:t>have</a:t>
            </a:r>
            <a:r>
              <a:rPr lang="pl-PL" dirty="0"/>
              <a:t> </a:t>
            </a:r>
            <a:r>
              <a:rPr lang="pl-PL" dirty="0" err="1"/>
              <a:t>introductory</a:t>
            </a:r>
            <a:r>
              <a:rPr lang="pl-PL" dirty="0"/>
              <a:t> </a:t>
            </a:r>
            <a:r>
              <a:rPr lang="pl-PL" dirty="0" err="1"/>
              <a:t>class</a:t>
            </a:r>
            <a:r>
              <a:rPr lang="pl-PL" dirty="0"/>
              <a:t>.</a:t>
            </a:r>
            <a:r>
              <a:rPr lang="en-US" dirty="0"/>
              <a:t> During the class, I will try to provide the necessary information regarding the course content, how to </a:t>
            </a:r>
            <a:r>
              <a:rPr lang="pl-PL" dirty="0"/>
              <a:t>pass the </a:t>
            </a:r>
            <a:r>
              <a:rPr lang="pl-PL" dirty="0" err="1"/>
              <a:t>course</a:t>
            </a:r>
            <a:r>
              <a:rPr lang="en-US" dirty="0"/>
              <a:t>, and the tools that will be used during the classes. In addition, I will provide information on how to register for classes on the university's e-learning platform Moodle and on the Microsoft Teams platform.</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a:t>
            </a:fld>
            <a:endParaRPr lang="pl-PL" dirty="0"/>
          </a:p>
        </p:txBody>
      </p:sp>
    </p:spTree>
    <p:extLst>
      <p:ext uri="{BB962C8B-B14F-4D97-AF65-F5344CB8AC3E}">
        <p14:creationId xmlns:p14="http://schemas.microsoft.com/office/powerpoint/2010/main" val="28664826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Do przechowywania tworzonych przez ciebie programów użyjesz systemu kontroli wersji Git oraz serwisu internetowego </a:t>
            </a:r>
            <a:r>
              <a:rPr lang="pl-PL" dirty="0" err="1"/>
              <a:t>Github</a:t>
            </a:r>
            <a:r>
              <a:rPr lang="pl-PL" dirty="0"/>
              <a:t>. Nie będzie konieczne używanie innych, zewnętrznych nośników pamięci, na przykład pendrive, czy dysk przenośny. Synchronizacja danych pomiędzy twoim komputerem osobistym, a na przykład komputerem uczelnianym zostanie zapewniona przez system kontroli wersji.</a:t>
            </a:r>
          </a:p>
          <a:p>
            <a:endParaRPr lang="pl-PL" dirty="0"/>
          </a:p>
          <a:p>
            <a:r>
              <a:rPr lang="en-US" dirty="0"/>
              <a:t>You will use the Git version control system and the </a:t>
            </a:r>
            <a:r>
              <a:rPr lang="en-US" dirty="0" err="1"/>
              <a:t>Github</a:t>
            </a:r>
            <a:r>
              <a:rPr lang="en-US" dirty="0"/>
              <a:t> website to store the programs you create. It will not be necessary to use other external storage media, such as </a:t>
            </a:r>
            <a:r>
              <a:rPr lang="en-US" dirty="0" err="1"/>
              <a:t>pendrive</a:t>
            </a:r>
            <a:r>
              <a:rPr lang="pl-PL" dirty="0"/>
              <a:t>s</a:t>
            </a:r>
            <a:r>
              <a:rPr lang="en-US" dirty="0"/>
              <a:t> or portable disk</a:t>
            </a:r>
            <a:r>
              <a:rPr lang="pl-PL" dirty="0"/>
              <a:t>s</a:t>
            </a:r>
            <a:r>
              <a:rPr lang="en-US" dirty="0"/>
              <a:t>. Data synchronization between your personal computer and, for example, a university computer will be ensured by a version control system.</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10</a:t>
            </a:fld>
            <a:endParaRPr lang="pl-PL" dirty="0"/>
          </a:p>
        </p:txBody>
      </p:sp>
    </p:spTree>
    <p:extLst>
      <p:ext uri="{BB962C8B-B14F-4D97-AF65-F5344CB8AC3E}">
        <p14:creationId xmlns:p14="http://schemas.microsoft.com/office/powerpoint/2010/main" val="852042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Jako język programowania, ilustrujący tworzenie konstrukcji programistycznych, wykorzystamy język </a:t>
            </a:r>
            <a:r>
              <a:rPr lang="pl-PL" dirty="0" err="1"/>
              <a:t>Python</a:t>
            </a:r>
            <a:r>
              <a:rPr lang="pl-PL" dirty="0"/>
              <a:t>. Język ten jest obecnie jednym z najczęściej używanych. Jego składnia cechuje się przejrzystością i zwięzłością. Posiada tak zwany niski próg wejścia, dlatego łatwiej jest rozpocząć naukę programowania właśnie od tego języka.</a:t>
            </a:r>
          </a:p>
          <a:p>
            <a:r>
              <a:rPr lang="pl-PL" dirty="0"/>
              <a:t> </a:t>
            </a:r>
          </a:p>
          <a:p>
            <a:r>
              <a:rPr lang="en-US" dirty="0"/>
              <a:t>We will use Python as a programming language illustrating the creation of programming structures. This </a:t>
            </a:r>
            <a:r>
              <a:rPr lang="pl-PL" dirty="0" err="1"/>
              <a:t>is</a:t>
            </a:r>
            <a:r>
              <a:rPr lang="pl-PL" dirty="0"/>
              <a:t> one of the most </a:t>
            </a:r>
            <a:r>
              <a:rPr lang="pl-PL" dirty="0" err="1"/>
              <a:t>widely</a:t>
            </a:r>
            <a:r>
              <a:rPr lang="pl-PL" dirty="0"/>
              <a:t> </a:t>
            </a:r>
            <a:r>
              <a:rPr lang="pl-PL" dirty="0" err="1"/>
              <a:t>used</a:t>
            </a:r>
            <a:r>
              <a:rPr lang="pl-PL" dirty="0"/>
              <a:t> </a:t>
            </a:r>
            <a:r>
              <a:rPr lang="pl-PL" dirty="0" err="1"/>
              <a:t>languages</a:t>
            </a:r>
            <a:r>
              <a:rPr lang="pl-PL" dirty="0"/>
              <a:t>. </a:t>
            </a:r>
            <a:r>
              <a:rPr lang="en-US" dirty="0"/>
              <a:t>Its syntax is clear and concise. It has a so-called low entry threshold, so it is easier to start learning programming with this language.</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11</a:t>
            </a:fld>
            <a:endParaRPr lang="pl-PL" dirty="0"/>
          </a:p>
        </p:txBody>
      </p:sp>
    </p:spTree>
    <p:extLst>
      <p:ext uri="{BB962C8B-B14F-4D97-AF65-F5344CB8AC3E}">
        <p14:creationId xmlns:p14="http://schemas.microsoft.com/office/powerpoint/2010/main" val="19957734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Język programowania </a:t>
            </a:r>
            <a:r>
              <a:rPr lang="pl-PL" dirty="0" err="1"/>
              <a:t>Python</a:t>
            </a:r>
            <a:r>
              <a:rPr lang="pl-PL" dirty="0"/>
              <a:t> cieszy się dużą popularnością. Dzięki temu dostępna jest, w szczególności w Internecie, spora liczba materiałów edukacyjnych. Oto przykłady kilku z nich. Ciekawostką jest aplikacja </a:t>
            </a:r>
            <a:r>
              <a:rPr lang="pl-PL" dirty="0" err="1"/>
              <a:t>SoloLearn</a:t>
            </a:r>
            <a:r>
              <a:rPr lang="pl-PL" dirty="0"/>
              <a:t> na urządzenia mobilne. Dzięki niej możesz uczyć się zasad programowania jadąc autobusem, tramwajem, pociągiem, czy nawet stojąc w kolejce. Warto zatem mieć tę aplikację zainstalowaną na swoim smartfonie.</a:t>
            </a:r>
          </a:p>
          <a:p>
            <a:endParaRPr lang="pl-PL" dirty="0"/>
          </a:p>
          <a:p>
            <a:r>
              <a:rPr lang="en-US" dirty="0"/>
              <a:t>The Python programming language is very popular. </a:t>
            </a:r>
            <a:r>
              <a:rPr lang="pl-PL" dirty="0" err="1"/>
              <a:t>Due</a:t>
            </a:r>
            <a:r>
              <a:rPr lang="en-US" dirty="0"/>
              <a:t> to this, a large number of educational materials </a:t>
            </a:r>
            <a:r>
              <a:rPr lang="pl-PL" dirty="0" err="1"/>
              <a:t>is</a:t>
            </a:r>
            <a:r>
              <a:rPr lang="en-US" dirty="0"/>
              <a:t> available, especially on the Internet. Here are examples of some of them. An interesting fact is the </a:t>
            </a:r>
            <a:r>
              <a:rPr lang="en-US" dirty="0" err="1"/>
              <a:t>SoloLearn</a:t>
            </a:r>
            <a:r>
              <a:rPr lang="en-US" dirty="0"/>
              <a:t> application for mobile devices. Thanks to it, you can learn programming principles while riding a bus, tram, train, or even standing in a queue. It is</a:t>
            </a:r>
            <a:r>
              <a:rPr lang="pl-PL" dirty="0"/>
              <a:t>,</a:t>
            </a:r>
            <a:r>
              <a:rPr lang="en-US" dirty="0"/>
              <a:t> therefore</a:t>
            </a:r>
            <a:r>
              <a:rPr lang="pl-PL" dirty="0"/>
              <a:t>,</a:t>
            </a:r>
            <a:r>
              <a:rPr lang="en-US" dirty="0"/>
              <a:t> worth having this application installed on your smartphone.</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12</a:t>
            </a:fld>
            <a:endParaRPr lang="pl-PL" dirty="0"/>
          </a:p>
        </p:txBody>
      </p:sp>
    </p:spTree>
    <p:extLst>
      <p:ext uri="{BB962C8B-B14F-4D97-AF65-F5344CB8AC3E}">
        <p14:creationId xmlns:p14="http://schemas.microsoft.com/office/powerpoint/2010/main" val="3866215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A teraz podam szczegóły, w jaki sposób dołączyć do naszego kursu na platformach uczelnianych. Mając status studenta, posiadasz już utworzone przez uczelnię konta na </a:t>
            </a:r>
            <a:r>
              <a:rPr lang="pl-PL" dirty="0" err="1"/>
              <a:t>Teams</a:t>
            </a:r>
            <a:r>
              <a:rPr lang="pl-PL" dirty="0"/>
              <a:t>, czy </a:t>
            </a:r>
            <a:r>
              <a:rPr lang="pl-PL" dirty="0" err="1"/>
              <a:t>Moodle</a:t>
            </a:r>
            <a:r>
              <a:rPr lang="pl-PL" dirty="0"/>
              <a:t>. Przekażę teraz informacje, w jaki sposób dołączyć do naszego kursu na tych platformach.</a:t>
            </a:r>
          </a:p>
          <a:p>
            <a:endParaRPr lang="pl-PL" dirty="0"/>
          </a:p>
          <a:p>
            <a:r>
              <a:rPr lang="pl-PL" dirty="0"/>
              <a:t>And </a:t>
            </a:r>
            <a:r>
              <a:rPr lang="pl-PL" dirty="0" err="1"/>
              <a:t>now</a:t>
            </a:r>
            <a:r>
              <a:rPr lang="en-US" dirty="0"/>
              <a:t> let me give you the details on how to join our course on </a:t>
            </a:r>
            <a:r>
              <a:rPr lang="pl-PL" dirty="0" err="1"/>
              <a:t>university</a:t>
            </a:r>
            <a:r>
              <a:rPr lang="en-US" dirty="0"/>
              <a:t> platforms. As a student, you already have Teams or Moodle accounts created by the university. I will now provide information on how to join our course on these platforms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13</a:t>
            </a:fld>
            <a:endParaRPr lang="pl-PL" dirty="0"/>
          </a:p>
        </p:txBody>
      </p:sp>
    </p:spTree>
    <p:extLst>
      <p:ext uri="{BB962C8B-B14F-4D97-AF65-F5344CB8AC3E}">
        <p14:creationId xmlns:p14="http://schemas.microsoft.com/office/powerpoint/2010/main" val="16435691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Platformę </a:t>
            </a:r>
            <a:r>
              <a:rPr lang="pl-PL" dirty="0" err="1"/>
              <a:t>Teams</a:t>
            </a:r>
            <a:r>
              <a:rPr lang="pl-PL" dirty="0"/>
              <a:t> będziemy używać przede wszystkim do komunikacji. W trakcie zajęć w sali komputerowej, ekran twojego komputera będzie mógł zostać udostępniony i wyświetlony na tablicy, aby można było monitorować oraz analizować rezultaty twojej pracy.</a:t>
            </a:r>
          </a:p>
          <a:p>
            <a:r>
              <a:rPr lang="pl-PL" dirty="0"/>
              <a:t>Aby dołączyć do kursu na platformie Microsoft </a:t>
            </a:r>
            <a:r>
              <a:rPr lang="pl-PL" dirty="0" err="1"/>
              <a:t>Teams</a:t>
            </a:r>
            <a:r>
              <a:rPr lang="pl-PL" dirty="0"/>
              <a:t>, wykonaj teraz wszystkie podane polecenia.</a:t>
            </a:r>
          </a:p>
          <a:p>
            <a:endParaRPr lang="pl-PL" dirty="0"/>
          </a:p>
          <a:p>
            <a:r>
              <a:rPr lang="en-US" dirty="0"/>
              <a:t>We will use the Teams platform primarily for communication. During classes in the computer </a:t>
            </a:r>
            <a:r>
              <a:rPr lang="pl-PL" dirty="0"/>
              <a:t>lab</a:t>
            </a:r>
            <a:r>
              <a:rPr lang="en-US" dirty="0"/>
              <a:t>, your computer screen will be able to be shared and displayed on the board so that the results of your work can be monitored and analyzed.</a:t>
            </a:r>
          </a:p>
          <a:p>
            <a:r>
              <a:rPr lang="en-US" dirty="0"/>
              <a:t>To join the course on Microsoft Teams, </a:t>
            </a:r>
            <a:r>
              <a:rPr lang="pl-PL" dirty="0" err="1"/>
              <a:t>please</a:t>
            </a:r>
            <a:r>
              <a:rPr lang="pl-PL" dirty="0"/>
              <a:t> f</a:t>
            </a:r>
            <a:r>
              <a:rPr lang="en-US" dirty="0" err="1"/>
              <a:t>ollow</a:t>
            </a:r>
            <a:r>
              <a:rPr lang="en-US" dirty="0"/>
              <a:t> all instructions</a:t>
            </a:r>
            <a:r>
              <a:rPr lang="pl-PL" dirty="0"/>
              <a:t> </a:t>
            </a:r>
            <a:r>
              <a:rPr lang="pl-PL" dirty="0" err="1"/>
              <a:t>now</a:t>
            </a:r>
            <a:r>
              <a:rPr lang="en-US" dirty="0"/>
              <a:t>.</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14</a:t>
            </a:fld>
            <a:endParaRPr lang="pl-PL" dirty="0"/>
          </a:p>
        </p:txBody>
      </p:sp>
    </p:spTree>
    <p:extLst>
      <p:ext uri="{BB962C8B-B14F-4D97-AF65-F5344CB8AC3E}">
        <p14:creationId xmlns:p14="http://schemas.microsoft.com/office/powerpoint/2010/main" val="42348344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Na platformie </a:t>
            </a:r>
            <a:r>
              <a:rPr lang="pl-PL" dirty="0" err="1"/>
              <a:t>Moodle</a:t>
            </a:r>
            <a:r>
              <a:rPr lang="pl-PL" dirty="0"/>
              <a:t> odbywać się będą wszystkie sprawdziany twojej wiedzy (testy). Na </a:t>
            </a:r>
            <a:r>
              <a:rPr lang="pl-PL" dirty="0" err="1"/>
              <a:t>Moodle</a:t>
            </a:r>
            <a:r>
              <a:rPr lang="pl-PL" dirty="0"/>
              <a:t> prześlesz utworzone przez ciebie programy komputerowe. W dzienniku ocen sprawdzisz uzyskane wyniki testów, a także sumę punktów i ocenę końcową z przedmiotu.</a:t>
            </a:r>
          </a:p>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Aby dołączyć do kursu na platformie </a:t>
            </a:r>
            <a:r>
              <a:rPr lang="pl-PL" dirty="0" err="1"/>
              <a:t>Moodle</a:t>
            </a:r>
            <a:r>
              <a:rPr lang="pl-PL" dirty="0"/>
              <a:t>, wykonaj teraz wszystkie podane polecenia.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pl-P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tests of your knowledge will take place on the Moodle platform. You can upload your computer programs</a:t>
            </a:r>
            <a:r>
              <a:rPr lang="pl-PL" dirty="0"/>
              <a:t> </a:t>
            </a:r>
            <a:r>
              <a:rPr lang="pl-PL" dirty="0" err="1"/>
              <a:t>created</a:t>
            </a:r>
            <a:r>
              <a:rPr lang="pl-PL" dirty="0"/>
              <a:t> </a:t>
            </a:r>
            <a:r>
              <a:rPr lang="pl-PL" dirty="0" err="1"/>
              <a:t>during</a:t>
            </a:r>
            <a:r>
              <a:rPr lang="pl-PL" dirty="0"/>
              <a:t> </a:t>
            </a:r>
            <a:r>
              <a:rPr lang="pl-PL" dirty="0" err="1"/>
              <a:t>tests</a:t>
            </a:r>
            <a:r>
              <a:rPr lang="pl-PL" dirty="0"/>
              <a:t> </a:t>
            </a:r>
            <a:r>
              <a:rPr lang="en-US" dirty="0"/>
              <a:t> to Moodle. In the grade book you will check the test results obtained, as well as the sum of points and the final grade for the subject.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join the course on Moodle, </a:t>
            </a:r>
            <a:r>
              <a:rPr lang="pl-PL" dirty="0" err="1"/>
              <a:t>please</a:t>
            </a:r>
            <a:r>
              <a:rPr lang="pl-PL" dirty="0"/>
              <a:t> </a:t>
            </a:r>
            <a:r>
              <a:rPr lang="en-US" dirty="0"/>
              <a:t>follow all instructions now.</a:t>
            </a:r>
            <a:endParaRPr lang="pl-PL" dirty="0"/>
          </a:p>
          <a:p>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15</a:t>
            </a:fld>
            <a:endParaRPr lang="pl-PL" dirty="0"/>
          </a:p>
        </p:txBody>
      </p:sp>
    </p:spTree>
    <p:extLst>
      <p:ext uri="{BB962C8B-B14F-4D97-AF65-F5344CB8AC3E}">
        <p14:creationId xmlns:p14="http://schemas.microsoft.com/office/powerpoint/2010/main" val="30297185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Do przechowywania rezultatów twojej pracy w Internecie użyjesz platformy </a:t>
            </a:r>
            <a:r>
              <a:rPr lang="pl-PL" dirty="0" err="1"/>
              <a:t>Github</a:t>
            </a:r>
            <a:r>
              <a:rPr lang="pl-PL" dirty="0"/>
              <a:t>. Pozwala ona na przechowywanie i obsługę repozytoriów utworzonych przy użyciu systemu kontroli wersji Git. Utwórz teraz konto na tej platformie. Możesz też wykorzystać swoje własne, jeśli konto już posiadasz. Pamiętaj, aby podać w ustawieniach konta twoje prawdziwe imię i nazwisko.</a:t>
            </a:r>
          </a:p>
          <a:p>
            <a:endParaRPr lang="pl-PL" dirty="0"/>
          </a:p>
          <a:p>
            <a:r>
              <a:rPr lang="en-US" dirty="0"/>
              <a:t>You will use the </a:t>
            </a:r>
            <a:r>
              <a:rPr lang="en-US" dirty="0" err="1"/>
              <a:t>Github</a:t>
            </a:r>
            <a:r>
              <a:rPr lang="en-US" dirty="0"/>
              <a:t> platform to store the results of your work on the Internet. It allows you to store and maintain repositories </a:t>
            </a:r>
            <a:r>
              <a:rPr lang="pl-PL" dirty="0"/>
              <a:t>by</a:t>
            </a:r>
            <a:r>
              <a:rPr lang="en-US" dirty="0"/>
              <a:t> using the Git version control system. </a:t>
            </a:r>
            <a:r>
              <a:rPr lang="pl-PL" dirty="0" err="1"/>
              <a:t>So</a:t>
            </a:r>
            <a:r>
              <a:rPr lang="pl-PL" dirty="0"/>
              <a:t> c</a:t>
            </a:r>
            <a:r>
              <a:rPr lang="en-US" dirty="0" err="1"/>
              <a:t>reate</a:t>
            </a:r>
            <a:r>
              <a:rPr lang="en-US" dirty="0"/>
              <a:t> an account on this platform now. You can also use your </a:t>
            </a:r>
            <a:r>
              <a:rPr lang="pl-PL" dirty="0" err="1"/>
              <a:t>account</a:t>
            </a:r>
            <a:r>
              <a:rPr lang="en-US" dirty="0"/>
              <a:t> if you already have </a:t>
            </a:r>
            <a:r>
              <a:rPr lang="pl-PL" dirty="0"/>
              <a:t>one</a:t>
            </a:r>
            <a:r>
              <a:rPr lang="en-US" dirty="0"/>
              <a:t>. Please remember to enter your real name </a:t>
            </a:r>
            <a:r>
              <a:rPr lang="pl-PL" dirty="0"/>
              <a:t>and </a:t>
            </a:r>
            <a:r>
              <a:rPr lang="pl-PL" dirty="0" err="1"/>
              <a:t>surname</a:t>
            </a:r>
            <a:r>
              <a:rPr lang="pl-PL" dirty="0"/>
              <a:t> </a:t>
            </a:r>
            <a:r>
              <a:rPr lang="en-US" dirty="0"/>
              <a:t>in your account settings.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16</a:t>
            </a:fld>
            <a:endParaRPr lang="pl-PL" dirty="0"/>
          </a:p>
        </p:txBody>
      </p:sp>
    </p:spTree>
    <p:extLst>
      <p:ext uri="{BB962C8B-B14F-4D97-AF65-F5344CB8AC3E}">
        <p14:creationId xmlns:p14="http://schemas.microsoft.com/office/powerpoint/2010/main" val="38123849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Wszystkie materiały kursu umieszczone są na platformie </a:t>
            </a:r>
            <a:r>
              <a:rPr lang="pl-PL" dirty="0" err="1"/>
              <a:t>Github</a:t>
            </a:r>
            <a:r>
              <a:rPr lang="pl-PL" dirty="0"/>
              <a:t>. W materiałach znajdziesz zadania, które będziemy wykonywać podczas zajęć oraz zadania domowe.</a:t>
            </a:r>
          </a:p>
          <a:p>
            <a:r>
              <a:rPr lang="pl-PL" dirty="0"/>
              <a:t>Utwórz teraz swoją prywatną kopię tych materiałów wykonując podane polecenia. </a:t>
            </a:r>
          </a:p>
          <a:p>
            <a:endParaRPr lang="pl-PL" dirty="0"/>
          </a:p>
          <a:p>
            <a:r>
              <a:rPr lang="en-US" dirty="0"/>
              <a:t>All course materials are available on the </a:t>
            </a:r>
            <a:r>
              <a:rPr lang="en-US" dirty="0" err="1"/>
              <a:t>Github</a:t>
            </a:r>
            <a:r>
              <a:rPr lang="en-US" dirty="0"/>
              <a:t> platform. In the materials you will find tasks that we will perform during classes and homework.</a:t>
            </a:r>
          </a:p>
          <a:p>
            <a:r>
              <a:rPr lang="en-US" dirty="0"/>
              <a:t>Now create your own private copy of these materials by following the instructions provided.</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17</a:t>
            </a:fld>
            <a:endParaRPr lang="pl-PL" dirty="0"/>
          </a:p>
        </p:txBody>
      </p:sp>
    </p:spTree>
    <p:extLst>
      <p:ext uri="{BB962C8B-B14F-4D97-AF65-F5344CB8AC3E}">
        <p14:creationId xmlns:p14="http://schemas.microsoft.com/office/powerpoint/2010/main" val="4111222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Zanim rozpoczniesz kurs, zainstaluj na swoim komputerze osobistym niezbędne oprogramowanie. Będzie ci ono potrzebne do wykonywania zadań domowych, przygotowywania się do kolejnych zajęć oraz generalnie do opanowania zawiłości związanych z nauką programowania.</a:t>
            </a:r>
          </a:p>
          <a:p>
            <a:endParaRPr lang="pl-PL" dirty="0"/>
          </a:p>
          <a:p>
            <a:r>
              <a:rPr lang="en-US" dirty="0"/>
              <a:t>Before you start the course, install </a:t>
            </a:r>
            <a:r>
              <a:rPr lang="pl-PL" dirty="0" err="1"/>
              <a:t>all</a:t>
            </a:r>
            <a:r>
              <a:rPr lang="en-US" dirty="0"/>
              <a:t> necessary software on your personal computer. You will need it to complete homework assignments, prepare for future classes, and generally master the intricacies of learning programming.</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18</a:t>
            </a:fld>
            <a:endParaRPr lang="pl-PL" dirty="0"/>
          </a:p>
        </p:txBody>
      </p:sp>
    </p:spTree>
    <p:extLst>
      <p:ext uri="{BB962C8B-B14F-4D97-AF65-F5344CB8AC3E}">
        <p14:creationId xmlns:p14="http://schemas.microsoft.com/office/powerpoint/2010/main" val="1324628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Przez instalacją oprogramowania na twoim komputerze osobistym, zapoznaj się z materiałem wideo. Zawarte w nim informacje zdecydowanie ułatwią ci instalację i konfigurację programów. Będą także pomocne w tworzeniu pierwszego programu w języku </a:t>
            </a:r>
            <a:r>
              <a:rPr lang="pl-PL" dirty="0" err="1"/>
              <a:t>Python</a:t>
            </a:r>
            <a:r>
              <a:rPr lang="pl-PL" dirty="0"/>
              <a:t>.</a:t>
            </a:r>
          </a:p>
          <a:p>
            <a:endParaRPr lang="pl-PL" dirty="0"/>
          </a:p>
          <a:p>
            <a:r>
              <a:rPr lang="en-US" dirty="0"/>
              <a:t>Before installing the software on your personal computer, please </a:t>
            </a:r>
            <a:r>
              <a:rPr lang="pl-PL" dirty="0" err="1"/>
              <a:t>watch</a:t>
            </a:r>
            <a:r>
              <a:rPr lang="en-US" dirty="0"/>
              <a:t> the video. The information </a:t>
            </a:r>
            <a:r>
              <a:rPr lang="pl-PL" dirty="0"/>
              <a:t>in the video</a:t>
            </a:r>
            <a:r>
              <a:rPr lang="en-US" dirty="0"/>
              <a:t> will definitely make it easier for you to install and configure programs. They will also be helpful in creating your first Python program.</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19</a:t>
            </a:fld>
            <a:endParaRPr lang="pl-PL" dirty="0"/>
          </a:p>
        </p:txBody>
      </p:sp>
    </p:spTree>
    <p:extLst>
      <p:ext uri="{BB962C8B-B14F-4D97-AF65-F5344CB8AC3E}">
        <p14:creationId xmlns:p14="http://schemas.microsoft.com/office/powerpoint/2010/main" val="36130542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Jeśli potrzebujesz skontaktować się ze mną poza zajęciami, w pierwszej kolejności wyślij post na forum kursu, które dostępne jest na platformie </a:t>
            </a:r>
            <a:r>
              <a:rPr lang="pl-PL" dirty="0" err="1"/>
              <a:t>Teams</a:t>
            </a:r>
            <a:r>
              <a:rPr lang="pl-PL" dirty="0"/>
              <a:t>. W szczególnie uzasadnionych przypadkach, możesz użyć funkcji czatu na </a:t>
            </a:r>
            <a:r>
              <a:rPr lang="pl-PL" dirty="0" err="1"/>
              <a:t>Teams</a:t>
            </a:r>
            <a:r>
              <a:rPr lang="pl-PL" dirty="0"/>
              <a:t>. Kontakt ze mną możliwy jest również podczas konsultacji. Terminy konsultacji i forma kontaktu podane są na mojej e-wizytówce. W ostateczności możesz wysłać do mnie email. Wymaga to jednak podawania dodatkowych informacji. Szczegóły podane są na mojej e-wizytówce. </a:t>
            </a:r>
          </a:p>
          <a:p>
            <a:r>
              <a:rPr lang="pl-PL" dirty="0"/>
              <a:t>Na wszelkie posty oraz emaile odpowiadam maksymalnie w ciągu trzech dni roboczych, zgodnie z uczelnianymi regulacjami.</a:t>
            </a:r>
          </a:p>
          <a:p>
            <a:endParaRPr lang="pl-PL" dirty="0"/>
          </a:p>
          <a:p>
            <a:r>
              <a:rPr lang="en-US" dirty="0"/>
              <a:t>If you need to contact me </a:t>
            </a:r>
            <a:r>
              <a:rPr lang="pl-PL" dirty="0" err="1"/>
              <a:t>after</a:t>
            </a:r>
            <a:r>
              <a:rPr lang="pl-PL" dirty="0"/>
              <a:t> </a:t>
            </a:r>
            <a:r>
              <a:rPr lang="en-US" dirty="0"/>
              <a:t>classes, first send a post on the course forum, which is available on the Teams platform. In particularly justified cases, you can use the chat function on Teams. You can also contact me during </a:t>
            </a:r>
            <a:r>
              <a:rPr lang="pl-PL" dirty="0"/>
              <a:t>my</a:t>
            </a:r>
            <a:r>
              <a:rPr lang="en-US" dirty="0"/>
              <a:t> </a:t>
            </a:r>
            <a:r>
              <a:rPr lang="pl-PL" dirty="0" err="1"/>
              <a:t>office</a:t>
            </a:r>
            <a:r>
              <a:rPr lang="pl-PL" dirty="0"/>
              <a:t> </a:t>
            </a:r>
            <a:r>
              <a:rPr lang="pl-PL" dirty="0" err="1"/>
              <a:t>hours</a:t>
            </a:r>
            <a:r>
              <a:rPr lang="en-US" dirty="0"/>
              <a:t>. </a:t>
            </a:r>
            <a:r>
              <a:rPr lang="pl-PL" dirty="0"/>
              <a:t>Office </a:t>
            </a:r>
            <a:r>
              <a:rPr lang="pl-PL" dirty="0" err="1"/>
              <a:t>hours</a:t>
            </a:r>
            <a:r>
              <a:rPr lang="en-US" dirty="0"/>
              <a:t> dates and contact details are provided on my e-card. As a last resort, you can send me an email. However, </a:t>
            </a:r>
            <a:r>
              <a:rPr lang="pl-PL" dirty="0" err="1"/>
              <a:t>it</a:t>
            </a:r>
            <a:r>
              <a:rPr lang="en-US" dirty="0"/>
              <a:t> requires providing additional information. Details are provided on my e-card.</a:t>
            </a:r>
          </a:p>
          <a:p>
            <a:r>
              <a:rPr lang="en-US" dirty="0"/>
              <a:t>I respond to all posts and emails within three business days, in accordance with university regulations.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a:t>
            </a:fld>
            <a:endParaRPr lang="pl-PL" dirty="0"/>
          </a:p>
        </p:txBody>
      </p:sp>
    </p:spTree>
    <p:extLst>
      <p:ext uri="{BB962C8B-B14F-4D97-AF65-F5344CB8AC3E}">
        <p14:creationId xmlns:p14="http://schemas.microsoft.com/office/powerpoint/2010/main" val="16397154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Aby zainstalować język </a:t>
            </a:r>
            <a:r>
              <a:rPr lang="pl-PL" dirty="0" err="1"/>
              <a:t>Python</a:t>
            </a:r>
            <a:r>
              <a:rPr lang="pl-PL" dirty="0"/>
              <a:t>, wykonaj podane polecenia. Po dokonaniu instalacji koniecznie sprawdź, czy język </a:t>
            </a:r>
            <a:r>
              <a:rPr lang="pl-PL" dirty="0" err="1"/>
              <a:t>Python</a:t>
            </a:r>
            <a:r>
              <a:rPr lang="pl-PL" dirty="0"/>
              <a:t> został poprawnie zainstalowany i jest dostępny na twoim komputerze. Najprościej jest wykonać komendę wyświetlającą wersję zainstalowanego języka </a:t>
            </a:r>
            <a:r>
              <a:rPr lang="pl-PL" dirty="0" err="1"/>
              <a:t>Python</a:t>
            </a:r>
            <a:r>
              <a:rPr lang="pl-PL" dirty="0"/>
              <a:t>. </a:t>
            </a:r>
          </a:p>
          <a:p>
            <a:endParaRPr lang="pl-PL" dirty="0"/>
          </a:p>
          <a:p>
            <a:r>
              <a:rPr lang="en-US" dirty="0"/>
              <a:t>To install Python, follow the instructions provided. After installation, be sure to check that Python has been installed correctly and is available on your computer. The easiest way </a:t>
            </a:r>
            <a:r>
              <a:rPr lang="pl-PL" dirty="0"/>
              <a:t>to do </a:t>
            </a:r>
            <a:r>
              <a:rPr lang="pl-PL" dirty="0" err="1"/>
              <a:t>it</a:t>
            </a:r>
            <a:r>
              <a:rPr lang="pl-PL" dirty="0"/>
              <a:t> </a:t>
            </a:r>
            <a:r>
              <a:rPr lang="en-US" dirty="0"/>
              <a:t>is to run a command that displays the version of Python installed.</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20</a:t>
            </a:fld>
            <a:endParaRPr lang="pl-PL" dirty="0"/>
          </a:p>
        </p:txBody>
      </p:sp>
    </p:spTree>
    <p:extLst>
      <p:ext uri="{BB962C8B-B14F-4D97-AF65-F5344CB8AC3E}">
        <p14:creationId xmlns:p14="http://schemas.microsoft.com/office/powerpoint/2010/main" val="39399673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Aby zainstalować edytor tekstu </a:t>
            </a:r>
            <a:r>
              <a:rPr lang="pl-PL" dirty="0" err="1"/>
              <a:t>VSCode</a:t>
            </a:r>
            <a:r>
              <a:rPr lang="pl-PL" dirty="0"/>
              <a:t>, wykonaj podane polecenia. Zwróć uwagę, że edytor tekstu w podstawowej instalacji nie zawiera wsparcia dla tworzenia programów w języku </a:t>
            </a:r>
            <a:r>
              <a:rPr lang="pl-PL" dirty="0" err="1"/>
              <a:t>Python</a:t>
            </a:r>
            <a:r>
              <a:rPr lang="pl-PL" dirty="0"/>
              <a:t>. Konieczne jest zainstalowanie odpowiedniego rozszerzenia edytora, firmy Microsoft.</a:t>
            </a:r>
          </a:p>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Po dokonaniu instalacji koniecznie sprawdź, czy możesz tworzyć programy w języku programowania </a:t>
            </a:r>
            <a:r>
              <a:rPr lang="pl-PL" dirty="0" err="1"/>
              <a:t>Python</a:t>
            </a:r>
            <a:r>
              <a:rPr lang="pl-PL" dirty="0"/>
              <a:t> w edytorze </a:t>
            </a:r>
            <a:r>
              <a:rPr lang="pl-PL" dirty="0" err="1"/>
              <a:t>VSCode</a:t>
            </a:r>
            <a:r>
              <a:rPr lang="pl-PL" dirty="0"/>
              <a:t>. W tym celu wykonaj podane polecenia.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pl-P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install the </a:t>
            </a:r>
            <a:r>
              <a:rPr lang="en-US" dirty="0" err="1"/>
              <a:t>VSCode</a:t>
            </a:r>
            <a:r>
              <a:rPr lang="en-US" dirty="0"/>
              <a:t> text editor, follow the given commands. Note that the text editor in the basic installation does not include support for developing Python programs. It is necessary to install the appropriate editor extension from Microsoft.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installation, be sure to check whether you can create Python programs in the </a:t>
            </a:r>
            <a:r>
              <a:rPr lang="en-US" dirty="0" err="1"/>
              <a:t>VSCode</a:t>
            </a:r>
            <a:r>
              <a:rPr lang="en-US" dirty="0"/>
              <a:t> editor. To do </a:t>
            </a:r>
            <a:r>
              <a:rPr lang="pl-PL" dirty="0" err="1"/>
              <a:t>it</a:t>
            </a:r>
            <a:r>
              <a:rPr lang="en-US" dirty="0"/>
              <a:t>, follow the given instructions.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21</a:t>
            </a:fld>
            <a:endParaRPr lang="pl-PL" dirty="0"/>
          </a:p>
        </p:txBody>
      </p:sp>
    </p:spTree>
    <p:extLst>
      <p:ext uri="{BB962C8B-B14F-4D97-AF65-F5344CB8AC3E}">
        <p14:creationId xmlns:p14="http://schemas.microsoft.com/office/powerpoint/2010/main" val="12987771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Do zarządzania tworzonymi przez ciebie programami, użyjesz systemu kontroli wersji Git. Zainstaluj koniecznie to oprogramowanie na swoim komputerze.  Sprawdź również poprawność instalacji.</a:t>
            </a:r>
          </a:p>
          <a:p>
            <a:endParaRPr lang="pl-PL" dirty="0"/>
          </a:p>
          <a:p>
            <a:r>
              <a:rPr lang="en-US" dirty="0"/>
              <a:t>To manage the programs you create, you will use the Git version control system. Be sure to install this software on your </a:t>
            </a:r>
            <a:r>
              <a:rPr lang="pl-PL" dirty="0" err="1"/>
              <a:t>personal</a:t>
            </a:r>
            <a:r>
              <a:rPr lang="pl-PL" dirty="0"/>
              <a:t> </a:t>
            </a:r>
            <a:r>
              <a:rPr lang="en-US" dirty="0"/>
              <a:t>computer. Also</a:t>
            </a:r>
            <a:r>
              <a:rPr lang="pl-PL" dirty="0"/>
              <a:t>,</a:t>
            </a:r>
            <a:r>
              <a:rPr lang="en-US" dirty="0"/>
              <a:t> check the correct</a:t>
            </a:r>
            <a:r>
              <a:rPr lang="pl-PL" dirty="0" err="1"/>
              <a:t>ness</a:t>
            </a:r>
            <a:r>
              <a:rPr lang="pl-PL" dirty="0"/>
              <a:t> of the</a:t>
            </a:r>
            <a:r>
              <a:rPr lang="en-US" dirty="0"/>
              <a:t> installation.</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22</a:t>
            </a:fld>
            <a:endParaRPr lang="pl-PL" dirty="0"/>
          </a:p>
        </p:txBody>
      </p:sp>
    </p:spTree>
    <p:extLst>
      <p:ext uri="{BB962C8B-B14F-4D97-AF65-F5344CB8AC3E}">
        <p14:creationId xmlns:p14="http://schemas.microsoft.com/office/powerpoint/2010/main" val="28741459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Jak pamiętasz, własną kopię materiałów kursu masz już na swoim koncie na platformie </a:t>
            </a:r>
            <a:r>
              <a:rPr lang="pl-PL" dirty="0" err="1"/>
              <a:t>Github</a:t>
            </a:r>
            <a:r>
              <a:rPr lang="pl-PL" dirty="0"/>
              <a:t>. Czas zatem, aby zsynchronizować te materiały z twoim komputerem osobistym.</a:t>
            </a:r>
          </a:p>
          <a:p>
            <a:endParaRPr lang="pl-PL" dirty="0"/>
          </a:p>
          <a:p>
            <a:r>
              <a:rPr lang="en-US" dirty="0"/>
              <a:t>As you remember, you already have your own copy of the course materials in your </a:t>
            </a:r>
            <a:r>
              <a:rPr lang="en-US" dirty="0" err="1"/>
              <a:t>Github</a:t>
            </a:r>
            <a:r>
              <a:rPr lang="en-US" dirty="0"/>
              <a:t> account. So it</a:t>
            </a:r>
            <a:r>
              <a:rPr lang="pl-PL" dirty="0"/>
              <a:t> i</a:t>
            </a:r>
            <a:r>
              <a:rPr lang="en-US" dirty="0"/>
              <a:t>s time to sync these materials </a:t>
            </a:r>
            <a:r>
              <a:rPr lang="pl-PL" dirty="0"/>
              <a:t>with</a:t>
            </a:r>
            <a:r>
              <a:rPr lang="en-US" dirty="0"/>
              <a:t> your personal computer.</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23</a:t>
            </a:fld>
            <a:endParaRPr lang="pl-PL" dirty="0"/>
          </a:p>
        </p:txBody>
      </p:sp>
    </p:spTree>
    <p:extLst>
      <p:ext uri="{BB962C8B-B14F-4D97-AF65-F5344CB8AC3E}">
        <p14:creationId xmlns:p14="http://schemas.microsoft.com/office/powerpoint/2010/main" val="27284995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Posiadasz już zainstalowany na swoim komputerze system kontroli wersji Git. Aby utworzyć kopię (klon) twoich materiałów do zajęć, w oknie poleceń (oknie terminala) wykonaj komendę git clone. Odszukaj w Internecie, w jaki sposób użyć tej komendy. Po jej wykonaniu, na twoim komputerze pojawi się kopia materiałów. Możesz wtedy zacząć brać udział w kursie.</a:t>
            </a:r>
          </a:p>
          <a:p>
            <a:endParaRPr lang="pl-PL" dirty="0"/>
          </a:p>
          <a:p>
            <a:r>
              <a:rPr lang="en-US" dirty="0"/>
              <a:t>You already have the Git version control system installed on your computer. To create a copy (clone) of your class materials, run the git clone command in a command window (terminal window). Find online how to use this command. After completing it, a copy of the materials will appear on your computer.</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24</a:t>
            </a:fld>
            <a:endParaRPr lang="pl-PL" dirty="0"/>
          </a:p>
        </p:txBody>
      </p:sp>
    </p:spTree>
    <p:extLst>
      <p:ext uri="{BB962C8B-B14F-4D97-AF65-F5344CB8AC3E}">
        <p14:creationId xmlns:p14="http://schemas.microsoft.com/office/powerpoint/2010/main" val="5477746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Wszystkie materiały kursu podzielone są tematycznie. W materiałach znajdziesz sylabus kursu, a także podręczniki do zajęć, zarówno w języku polskim, jak i angielskim. Jeśli możesz, staraj się jednak używać podręcznika w języku angielskim. Szybciej opanujesz fachowe słownictwo. Łatwiej ci będzie korzystać wtedy z licznych materiałów dostępnych w Internecie w języku angielskim.</a:t>
            </a:r>
          </a:p>
          <a:p>
            <a:endParaRPr lang="pl-PL" dirty="0"/>
          </a:p>
          <a:p>
            <a:r>
              <a:rPr lang="en-US" dirty="0"/>
              <a:t>All course materials are divided thematically. The materials include the course syllabus as well as course </a:t>
            </a:r>
            <a:r>
              <a:rPr lang="pl-PL" dirty="0" err="1"/>
              <a:t>textbooks</a:t>
            </a:r>
            <a:r>
              <a:rPr lang="en-US" dirty="0"/>
              <a:t>, both in Polish and English. However, if you can, try to use the textbook in English. You will master professional vocabulary faster. It will then be easier for you to use numerous materials available on the Internet in English.</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25</a:t>
            </a:fld>
            <a:endParaRPr lang="pl-PL" dirty="0"/>
          </a:p>
        </p:txBody>
      </p:sp>
    </p:spTree>
    <p:extLst>
      <p:ext uri="{BB962C8B-B14F-4D97-AF65-F5344CB8AC3E}">
        <p14:creationId xmlns:p14="http://schemas.microsoft.com/office/powerpoint/2010/main" val="32181067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Posiadasz już wszystkie narzędzia do uczestniczenia w kursie. Przygotuj się zatem do kolejnych zajęć. Wykonaj podane polecenia. Zwróć uwagę, że materiały do każdych zajęć zawierają sekcję BEFORE CLASS. Znajdziesz w niej polecenia, które musisz wykonać przez zajęciami. Pamiętaj o tym przez każdymi zajęciami. To sprawi, że zdecydowanie szybciej opanujesz materiał kursu i zwiększysz swoje szanse na uzyskanie zaliczenia z przedmiotu.</a:t>
            </a:r>
          </a:p>
          <a:p>
            <a:endParaRPr lang="pl-PL" dirty="0"/>
          </a:p>
          <a:p>
            <a:r>
              <a:rPr lang="en-US" dirty="0"/>
              <a:t>You already have all the tools to participate in the course. So get ready for the next class. Follow the instructions</a:t>
            </a:r>
            <a:r>
              <a:rPr lang="pl-PL" dirty="0"/>
              <a:t> </a:t>
            </a:r>
            <a:r>
              <a:rPr lang="en-US" dirty="0"/>
              <a:t>given. Please note that the materials for each class include a BEFORE CLASS section. There you will find instructions that you must follow before classes. Remember </a:t>
            </a:r>
            <a:r>
              <a:rPr lang="pl-PL" dirty="0" err="1"/>
              <a:t>about</a:t>
            </a:r>
            <a:r>
              <a:rPr lang="pl-PL" dirty="0"/>
              <a:t> </a:t>
            </a:r>
            <a:r>
              <a:rPr lang="pl-PL" dirty="0" err="1"/>
              <a:t>it</a:t>
            </a:r>
            <a:r>
              <a:rPr lang="en-US" dirty="0"/>
              <a:t> before each class. This will make you learn the course material much faster and increase your chances of passing the course.</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26</a:t>
            </a:fld>
            <a:endParaRPr lang="pl-PL" dirty="0"/>
          </a:p>
        </p:txBody>
      </p:sp>
    </p:spTree>
    <p:extLst>
      <p:ext uri="{BB962C8B-B14F-4D97-AF65-F5344CB8AC3E}">
        <p14:creationId xmlns:p14="http://schemas.microsoft.com/office/powerpoint/2010/main" val="26746186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Podam teraz kilka szczegółów dotyczących zawartości kursu oraz sposobu uzyskania zaliczenia.</a:t>
            </a:r>
          </a:p>
          <a:p>
            <a:endParaRPr lang="pl-PL" dirty="0"/>
          </a:p>
          <a:p>
            <a:r>
              <a:rPr lang="pl-PL" dirty="0" err="1"/>
              <a:t>Now</a:t>
            </a:r>
            <a:r>
              <a:rPr lang="pl-PL" dirty="0"/>
              <a:t>, I </a:t>
            </a:r>
            <a:r>
              <a:rPr lang="pl-PL" dirty="0" err="1"/>
              <a:t>am</a:t>
            </a:r>
            <a:r>
              <a:rPr lang="pl-PL" dirty="0"/>
              <a:t> </a:t>
            </a:r>
            <a:r>
              <a:rPr lang="pl-PL" dirty="0" err="1"/>
              <a:t>going</a:t>
            </a:r>
            <a:r>
              <a:rPr lang="pl-PL" dirty="0"/>
              <a:t> to </a:t>
            </a:r>
            <a:r>
              <a:rPr lang="pl-PL" dirty="0" err="1"/>
              <a:t>provide</a:t>
            </a:r>
            <a:r>
              <a:rPr lang="pl-PL" dirty="0"/>
              <a:t> </a:t>
            </a:r>
            <a:r>
              <a:rPr lang="pl-PL" dirty="0" err="1"/>
              <a:t>you</a:t>
            </a:r>
            <a:r>
              <a:rPr lang="pl-PL" dirty="0"/>
              <a:t> with </a:t>
            </a:r>
            <a:r>
              <a:rPr lang="en-US" dirty="0"/>
              <a:t>some details about the course content and how to </a:t>
            </a:r>
            <a:r>
              <a:rPr lang="pl-PL" dirty="0"/>
              <a:t>pass the </a:t>
            </a:r>
            <a:r>
              <a:rPr lang="pl-PL" dirty="0" err="1"/>
              <a:t>course</a:t>
            </a:r>
            <a:r>
              <a:rPr lang="en-US" dirty="0"/>
              <a:t>.</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3</a:t>
            </a:fld>
            <a:endParaRPr lang="pl-PL" dirty="0"/>
          </a:p>
        </p:txBody>
      </p:sp>
    </p:spTree>
    <p:extLst>
      <p:ext uri="{BB962C8B-B14F-4D97-AF65-F5344CB8AC3E}">
        <p14:creationId xmlns:p14="http://schemas.microsoft.com/office/powerpoint/2010/main" val="118222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Kurs podzielony jest na 3 części, z których każda składa się z kilku tematów. Jesteś zobowiązany do przygotowania się na każde zajęcia oraz wykonywania zadań domowych i przechowywania ich we wskazanym miejscu. Zadania domowe nie są oceniane, jednakże część z nich będzie użyta w każdym teście sprawdzającym twoją wiedzę.</a:t>
            </a:r>
          </a:p>
          <a:p>
            <a:r>
              <a:rPr lang="pl-PL" dirty="0"/>
              <a:t>W trakcie regularnych zajęć w pracowni komputerowej możesz używać komputera uczelnianego, możesz też przynieść swój własny laptop. Wybór należy do ciebie. Na terenie uczelni dostępna jest sieć </a:t>
            </a:r>
            <a:r>
              <a:rPr lang="pl-PL" dirty="0" err="1"/>
              <a:t>WiFi</a:t>
            </a:r>
            <a:r>
              <a:rPr lang="pl-PL" dirty="0"/>
              <a:t>. W witrynie uczelni znajdziesz informacje, w jaki sposób skonfigurować swój laptop dla połączenia z siecią uczelnianą. Zrób to przed rozpoczęciem zajęć.</a:t>
            </a:r>
          </a:p>
          <a:p>
            <a:endParaRPr lang="pl-PL" dirty="0"/>
          </a:p>
          <a:p>
            <a:r>
              <a:rPr lang="en-US" dirty="0"/>
              <a:t>The course is divided into 3 parts, each of </a:t>
            </a:r>
            <a:r>
              <a:rPr lang="pl-PL" dirty="0" err="1"/>
              <a:t>them</a:t>
            </a:r>
            <a:r>
              <a:rPr lang="pl-PL" dirty="0"/>
              <a:t> </a:t>
            </a:r>
            <a:r>
              <a:rPr lang="en-US" dirty="0"/>
              <a:t>consist</a:t>
            </a:r>
            <a:r>
              <a:rPr lang="pl-PL" dirty="0" err="1"/>
              <a:t>ing</a:t>
            </a:r>
            <a:r>
              <a:rPr lang="en-US" dirty="0"/>
              <a:t> of several topics. You are required to prepare for each class and complete your homework assignments and keep them in the designated place. Homework assignments are not graded, however</a:t>
            </a:r>
            <a:r>
              <a:rPr lang="pl-PL" dirty="0"/>
              <a:t>,</a:t>
            </a:r>
            <a:r>
              <a:rPr lang="en-US" dirty="0"/>
              <a:t> some of them will be used </a:t>
            </a:r>
            <a:r>
              <a:rPr lang="pl-PL" dirty="0" err="1"/>
              <a:t>during</a:t>
            </a:r>
            <a:r>
              <a:rPr lang="pl-PL" dirty="0"/>
              <a:t> </a:t>
            </a:r>
            <a:r>
              <a:rPr lang="pl-PL" dirty="0" err="1"/>
              <a:t>checking</a:t>
            </a:r>
            <a:r>
              <a:rPr lang="pl-PL" dirty="0"/>
              <a:t> </a:t>
            </a:r>
            <a:r>
              <a:rPr lang="pl-PL" dirty="0" err="1"/>
              <a:t>your</a:t>
            </a:r>
            <a:r>
              <a:rPr lang="pl-PL" dirty="0"/>
              <a:t> </a:t>
            </a:r>
            <a:r>
              <a:rPr lang="en-US" dirty="0"/>
              <a:t>knowledge.</a:t>
            </a:r>
          </a:p>
          <a:p>
            <a:r>
              <a:rPr lang="en-US" dirty="0"/>
              <a:t>You can use </a:t>
            </a:r>
            <a:r>
              <a:rPr lang="pl-PL" dirty="0" err="1"/>
              <a:t>any</a:t>
            </a:r>
            <a:r>
              <a:rPr lang="en-US" dirty="0"/>
              <a:t> university computer during regular classes in the computer lab, or you can bring your own laptop. The choice is yours. A </a:t>
            </a:r>
            <a:r>
              <a:rPr lang="en-US" dirty="0" err="1"/>
              <a:t>WiFi</a:t>
            </a:r>
            <a:r>
              <a:rPr lang="en-US" dirty="0"/>
              <a:t> network is available at the university. On the university website you will find information on how to configure your laptop to connect to the university network. Do </a:t>
            </a:r>
            <a:r>
              <a:rPr lang="pl-PL" dirty="0" err="1"/>
              <a:t>it</a:t>
            </a:r>
            <a:r>
              <a:rPr lang="en-US" dirty="0"/>
              <a:t> before </a:t>
            </a:r>
            <a:r>
              <a:rPr lang="pl-PL" dirty="0" err="1"/>
              <a:t>our</a:t>
            </a:r>
            <a:r>
              <a:rPr lang="pl-PL" dirty="0"/>
              <a:t> </a:t>
            </a:r>
            <a:r>
              <a:rPr lang="pl-PL" dirty="0" err="1"/>
              <a:t>next</a:t>
            </a:r>
            <a:r>
              <a:rPr lang="pl-PL" dirty="0"/>
              <a:t> </a:t>
            </a:r>
            <a:r>
              <a:rPr lang="en-US" dirty="0"/>
              <a:t>start.</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4</a:t>
            </a:fld>
            <a:endParaRPr lang="pl-PL" dirty="0"/>
          </a:p>
        </p:txBody>
      </p:sp>
    </p:spTree>
    <p:extLst>
      <p:ext uri="{BB962C8B-B14F-4D97-AF65-F5344CB8AC3E}">
        <p14:creationId xmlns:p14="http://schemas.microsoft.com/office/powerpoint/2010/main" val="306761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W trakcie kursu odbędą się trzy testy, sprawdzające twoją wiedzę. O terminie każdego testu zostaniesz wcześniej poinformowany. Każdy test składa się z 6 lub 7 zadań praktycznych, to jest krótkich programów komputerowych, które musisz napisać. Za każdy poprawnie działający program otrzymasz 1 punkt. Jeśli program nie działa poprawnie, to jest zgodnie z treścią zadania lub nie prześlesz programu, nie otrzymasz punktów za zadanie. Czas każdego testu to około 60-70 minut. Niektóre zadania w teście będą identyczne lub prawie identyczne, jak zadania domowe. Wykonuj zatem regularnie wszystkie zadania domowe, a zdecydowanie zwiększysz swoje szanse na uzyskanie dobrego wyniku z testu.</a:t>
            </a:r>
          </a:p>
          <a:p>
            <a:r>
              <a:rPr lang="pl-PL" dirty="0"/>
              <a:t>Na koniec ważna informacja: w trakcie testu możesz używać tylko komputera uczelnianego. Niestety, nie możesz używać swojego własnego komputera. Ponadto, podczas testu dostęp do Internetu zostanie wyłączony.</a:t>
            </a:r>
          </a:p>
          <a:p>
            <a:endParaRPr lang="pl-PL" dirty="0"/>
          </a:p>
          <a:p>
            <a:r>
              <a:rPr lang="en-US" dirty="0"/>
              <a:t>There will be three tests during the course to check your knowledge. You will be informed about the date of each test in advance. Each test consists of 6 or 7 practical tasks, i.e. short computer programs that you have to write. You will receive 1 point for each correctly functioning program. If the program does not work correctly, that is, in accordance with the content of the task, or you do not submit the program, you will not receive points for the task. The time of each test is approximately 60-70 minutes. Some of the tasks on the test will be identical or almost identical to the homework tasks. So</a:t>
            </a:r>
            <a:r>
              <a:rPr lang="pl-PL" dirty="0"/>
              <a:t>,</a:t>
            </a:r>
            <a:r>
              <a:rPr lang="en-US" dirty="0"/>
              <a:t> do all your homework regularly and you will definitely increase your chances of getting a good result on the test.</a:t>
            </a:r>
          </a:p>
          <a:p>
            <a:r>
              <a:rPr lang="en-US" dirty="0"/>
              <a:t>Finally, </a:t>
            </a:r>
            <a:r>
              <a:rPr lang="pl-PL" dirty="0"/>
              <a:t>the most </a:t>
            </a:r>
            <a:r>
              <a:rPr lang="en-US" dirty="0"/>
              <a:t>important </a:t>
            </a:r>
            <a:r>
              <a:rPr lang="pl-PL" dirty="0" err="1"/>
              <a:t>thing</a:t>
            </a:r>
            <a:r>
              <a:rPr lang="en-US" dirty="0"/>
              <a:t>: you can only use </a:t>
            </a:r>
            <a:r>
              <a:rPr lang="pl-PL" dirty="0"/>
              <a:t>a</a:t>
            </a:r>
            <a:r>
              <a:rPr lang="en-US" dirty="0"/>
              <a:t> university computer during the test. Unfortunately, you cannot use your own computer. Additionally, Internet access will be disabled during the test.</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5</a:t>
            </a:fld>
            <a:endParaRPr lang="pl-PL" dirty="0"/>
          </a:p>
        </p:txBody>
      </p:sp>
    </p:spTree>
    <p:extLst>
      <p:ext uri="{BB962C8B-B14F-4D97-AF65-F5344CB8AC3E}">
        <p14:creationId xmlns:p14="http://schemas.microsoft.com/office/powerpoint/2010/main" val="2502182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W trakcie kursu odbędą się trzy testy, sprawdzające twoją wiedzę. Do każdego testu możesz przystąpić tylko jeden raz. Niestety, nie masz możliwości poprawy testu gdy uzyskasz słabszy wynik. W przypadku usprawiedliwionej nieobecności, możesz uzupełnić test pod koniec semestru. Musisz jednak w ciągu siedmiu dni przesłać skan zwolnienia lekarskiego potwierdzającego twoją nieobecność.</a:t>
            </a:r>
          </a:p>
          <a:p>
            <a:endParaRPr lang="pl-PL" dirty="0"/>
          </a:p>
          <a:p>
            <a:r>
              <a:rPr lang="en-US" dirty="0"/>
              <a:t>There will be three tests during the course to check your knowledge. You can only take each test once. Unfortunately, you cannot improve the test</a:t>
            </a:r>
            <a:r>
              <a:rPr lang="pl-PL" dirty="0"/>
              <a:t> </a:t>
            </a:r>
            <a:r>
              <a:rPr lang="en-US" dirty="0"/>
              <a:t>if you get a lower result. In case of an excused absence, you can </a:t>
            </a:r>
            <a:r>
              <a:rPr lang="pl-PL" dirty="0" err="1"/>
              <a:t>take</a:t>
            </a:r>
            <a:r>
              <a:rPr lang="pl-PL" dirty="0"/>
              <a:t> part in</a:t>
            </a:r>
            <a:r>
              <a:rPr lang="en-US" dirty="0"/>
              <a:t> the test at the end of the semester. However, you must send a scan of your medical certificate confirming your absence within seven days.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6</a:t>
            </a:fld>
            <a:endParaRPr lang="pl-PL" dirty="0"/>
          </a:p>
        </p:txBody>
      </p:sp>
    </p:spTree>
    <p:extLst>
      <p:ext uri="{BB962C8B-B14F-4D97-AF65-F5344CB8AC3E}">
        <p14:creationId xmlns:p14="http://schemas.microsoft.com/office/powerpoint/2010/main" val="1464182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Na koniec semestru twoje punkty uzyskane z testów są sumowane i na tej podstawie wyznaczana jest ocena końcowa z kursu. Aby uzyskać zaliczenie kursu, musisz zgromadzić co najmniej 50% wszystkich punktów, to jest co najmniej 10 punktów. Jeśli suma twoich punktów będzie większa, otrzymasz wyższą ocenę. </a:t>
            </a:r>
          </a:p>
          <a:p>
            <a:r>
              <a:rPr lang="pl-PL" dirty="0"/>
              <a:t>Jak widzisz, słabszy wynik z jednego testu, czy też nawet nieusprawiedliwiona nieobecność na teście, nie skutkują od razu brakiem zaliczenia. W dalszym ciągu  masz możliwość uzyskać zaliczenie z przedmiotu pod warunkiem, że uzyskasz wysokie wyniki z pozostałych dwóch testów.</a:t>
            </a:r>
          </a:p>
          <a:p>
            <a:r>
              <a:rPr lang="pl-PL" dirty="0"/>
              <a:t>Gdy suma twoich punktów będzie mniejsza, niż 10, niestety nie uzyskasz zaliczenia. Możesz oczywiście poprawić przedmiot i uzyskać zaliczenie, ale dopiero w kolejnym roku akademickim. Szczegółowe informacje jak to zrobić znajdziesz w regulaminie studiów, który dostępny jest w witrynie internetowej uczelni. Możesz również zapytać o szczegóły w dziekanacie uczelni.</a:t>
            </a:r>
          </a:p>
          <a:p>
            <a:endParaRPr lang="pl-PL" dirty="0"/>
          </a:p>
          <a:p>
            <a:r>
              <a:rPr lang="en-US" dirty="0"/>
              <a:t>At the end of the semester, your test scores are added up and your final grade for the course is determined. To pass the course, you must collect at least 50% of all points, i.e. at least 10 points. If your total </a:t>
            </a:r>
            <a:r>
              <a:rPr lang="pl-PL" dirty="0" err="1"/>
              <a:t>number</a:t>
            </a:r>
            <a:r>
              <a:rPr lang="pl-PL" dirty="0"/>
              <a:t> of </a:t>
            </a:r>
            <a:r>
              <a:rPr lang="en-US" dirty="0"/>
              <a:t>points </a:t>
            </a:r>
            <a:r>
              <a:rPr lang="pl-PL" dirty="0" err="1"/>
              <a:t>is</a:t>
            </a:r>
            <a:r>
              <a:rPr lang="en-US" dirty="0"/>
              <a:t> </a:t>
            </a:r>
            <a:r>
              <a:rPr lang="pl-PL" dirty="0" err="1"/>
              <a:t>higher</a:t>
            </a:r>
            <a:r>
              <a:rPr lang="en-US" dirty="0"/>
              <a:t>, you will receive a </a:t>
            </a:r>
            <a:r>
              <a:rPr lang="pl-PL" dirty="0" err="1"/>
              <a:t>better</a:t>
            </a:r>
            <a:r>
              <a:rPr lang="pl-PL" dirty="0"/>
              <a:t> </a:t>
            </a:r>
            <a:r>
              <a:rPr lang="en-US" dirty="0"/>
              <a:t>grade.</a:t>
            </a:r>
          </a:p>
          <a:p>
            <a:r>
              <a:rPr lang="en-US" dirty="0"/>
              <a:t>As you can see, a weaker result on one test, or even an unexcused absence from a test, does not immediately result in failing the </a:t>
            </a:r>
            <a:r>
              <a:rPr lang="pl-PL" dirty="0" err="1"/>
              <a:t>course</a:t>
            </a:r>
            <a:r>
              <a:rPr lang="en-US" dirty="0"/>
              <a:t>. You can still </a:t>
            </a:r>
            <a:r>
              <a:rPr lang="pl-PL" dirty="0"/>
              <a:t>pass the </a:t>
            </a:r>
            <a:r>
              <a:rPr lang="pl-PL" dirty="0" err="1"/>
              <a:t>course</a:t>
            </a:r>
            <a:r>
              <a:rPr lang="pl-PL" dirty="0"/>
              <a:t> </a:t>
            </a:r>
            <a:r>
              <a:rPr lang="en-US" dirty="0"/>
              <a:t>provided you get high scores on the other two tests.</a:t>
            </a:r>
          </a:p>
          <a:p>
            <a:r>
              <a:rPr lang="en-US" dirty="0"/>
              <a:t>If the sum of your points is less than 10, unfortunately you will </a:t>
            </a:r>
            <a:r>
              <a:rPr lang="pl-PL" dirty="0" err="1"/>
              <a:t>fail</a:t>
            </a:r>
            <a:r>
              <a:rPr lang="pl-PL" dirty="0"/>
              <a:t> the </a:t>
            </a:r>
            <a:r>
              <a:rPr lang="pl-PL" dirty="0" err="1"/>
              <a:t>course</a:t>
            </a:r>
            <a:r>
              <a:rPr lang="en-US" dirty="0"/>
              <a:t>. You can, of course, </a:t>
            </a:r>
            <a:r>
              <a:rPr lang="pl-PL" dirty="0" err="1"/>
              <a:t>retake</a:t>
            </a:r>
            <a:r>
              <a:rPr lang="pl-PL" dirty="0"/>
              <a:t> the </a:t>
            </a:r>
            <a:r>
              <a:rPr lang="pl-PL" dirty="0" err="1"/>
              <a:t>whole</a:t>
            </a:r>
            <a:r>
              <a:rPr lang="pl-PL" dirty="0"/>
              <a:t> </a:t>
            </a:r>
            <a:r>
              <a:rPr lang="pl-PL" dirty="0" err="1"/>
              <a:t>course</a:t>
            </a:r>
            <a:r>
              <a:rPr lang="en-US" dirty="0"/>
              <a:t> but only in the next academic year. Detailed information on how to do this can be found in the study regulations, which are available on the university's website. You can also ask for details at the </a:t>
            </a:r>
            <a:r>
              <a:rPr lang="pl-PL" dirty="0"/>
              <a:t>Student Service Center</a:t>
            </a:r>
            <a:r>
              <a:rPr lang="en-US" dirty="0"/>
              <a:t>.</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7</a:t>
            </a:fld>
            <a:endParaRPr lang="pl-PL" dirty="0"/>
          </a:p>
        </p:txBody>
      </p:sp>
    </p:spTree>
    <p:extLst>
      <p:ext uri="{BB962C8B-B14F-4D97-AF65-F5344CB8AC3E}">
        <p14:creationId xmlns:p14="http://schemas.microsoft.com/office/powerpoint/2010/main" val="3810666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A teraz kilka słów na temat oprogramowania, które będziesz wykorzystywać w trakcie kursu. Całość oprogramowania jest bezpłatna i dostępna na wszystkich komputerach uczelnianych. Możesz też, a właściwie powinieneś, zainstalować to oprogramowanie na swoim komputerze osobistym.</a:t>
            </a:r>
          </a:p>
          <a:p>
            <a:endParaRPr lang="pl-PL" dirty="0"/>
          </a:p>
          <a:p>
            <a:r>
              <a:rPr lang="en-US" dirty="0"/>
              <a:t>And now a few words about the software you will use during the course. All software is free and available on all university computers. You can also, and actually should, install this software on your personal computer.</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8</a:t>
            </a:fld>
            <a:endParaRPr lang="pl-PL" dirty="0"/>
          </a:p>
        </p:txBody>
      </p:sp>
    </p:spTree>
    <p:extLst>
      <p:ext uri="{BB962C8B-B14F-4D97-AF65-F5344CB8AC3E}">
        <p14:creationId xmlns:p14="http://schemas.microsoft.com/office/powerpoint/2010/main" val="26768669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Do tworzenia programów komputerowych wykorzystywane są edytory tekstów lub tak zwane środowiska zintegrowane. W trakcie tego kursu będziemy używać jednego z najpopularniejszych edytorów: Visual Studio </a:t>
            </a:r>
            <a:r>
              <a:rPr lang="pl-PL" dirty="0" err="1"/>
              <a:t>Code</a:t>
            </a:r>
            <a:r>
              <a:rPr lang="pl-PL" dirty="0"/>
              <a:t>, firmy Microsoft. Jest to całkowicie bezpłatne oprogramowanie, z licznymi rozszerzeniami, które mogą wspierać prace nad tworzeniem programów komputerowych, w szczególności programów w języku </a:t>
            </a:r>
            <a:r>
              <a:rPr lang="pl-PL" dirty="0" err="1"/>
              <a:t>Python</a:t>
            </a:r>
            <a:r>
              <a:rPr lang="pl-PL" dirty="0"/>
              <a:t>.</a:t>
            </a:r>
          </a:p>
          <a:p>
            <a:endParaRPr lang="pl-PL" dirty="0"/>
          </a:p>
          <a:p>
            <a:r>
              <a:rPr lang="en-US" dirty="0"/>
              <a:t>Word processors or so-called integrated environments are used to create computer programs. During this course, we will use one of the most popular editors: Visual Studio Code, from Microsoft. It is completely free software, with numerous extensions that can support work on creating computer programs, especially Python programs.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9</a:t>
            </a:fld>
            <a:endParaRPr lang="pl-PL" dirty="0"/>
          </a:p>
        </p:txBody>
      </p:sp>
    </p:spTree>
    <p:extLst>
      <p:ext uri="{BB962C8B-B14F-4D97-AF65-F5344CB8AC3E}">
        <p14:creationId xmlns:p14="http://schemas.microsoft.com/office/powerpoint/2010/main" val="217680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524000" y="1122363"/>
            <a:ext cx="9144000" cy="2387600"/>
          </a:xfrm>
        </p:spPr>
        <p:txBody>
          <a:bodyPr anchor="b"/>
          <a:lstStyle>
            <a:lvl1pPr algn="ctr">
              <a:defRPr sz="6000"/>
            </a:lvl1pPr>
          </a:lstStyle>
          <a:p>
            <a:r>
              <a:rPr lang="pl-PL"/>
              <a:t>Kliknij, aby edytować styl</a:t>
            </a:r>
          </a:p>
        </p:txBody>
      </p:sp>
      <p:sp>
        <p:nvSpPr>
          <p:cNvPr id="3" name="Podtytuł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a:t>Kliknij, aby edytować styl wzorca podtytułu</a:t>
            </a:r>
          </a:p>
        </p:txBody>
      </p:sp>
      <p:sp>
        <p:nvSpPr>
          <p:cNvPr id="4" name="Symbol zastępczy daty 3"/>
          <p:cNvSpPr>
            <a:spLocks noGrp="1"/>
          </p:cNvSpPr>
          <p:nvPr>
            <p:ph type="dt" sz="half" idx="10"/>
          </p:nvPr>
        </p:nvSpPr>
        <p:spPr/>
        <p:txBody>
          <a:bodyPr/>
          <a:lstStyle/>
          <a:p>
            <a:fld id="{F26B3061-B9B7-461F-AB67-5D66A3ABCDA5}" type="datetime1">
              <a:rPr lang="pl-PL" smtClean="0"/>
              <a:t>27.10.2023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637478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zawartości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Edytuj style wzorca tekstu</a:t>
            </a:r>
          </a:p>
        </p:txBody>
      </p:sp>
      <p:sp>
        <p:nvSpPr>
          <p:cNvPr id="5" name="Symbol zastępczy daty 4"/>
          <p:cNvSpPr>
            <a:spLocks noGrp="1"/>
          </p:cNvSpPr>
          <p:nvPr>
            <p:ph type="dt" sz="half" idx="10"/>
          </p:nvPr>
        </p:nvSpPr>
        <p:spPr/>
        <p:txBody>
          <a:bodyPr/>
          <a:lstStyle/>
          <a:p>
            <a:fld id="{A2ADAE54-1728-4B6D-BEF4-D2AEA4F8114E}" type="datetime1">
              <a:rPr lang="pl-PL" smtClean="0"/>
              <a:t>27.10.2023</a:t>
            </a:fld>
            <a:endParaRPr lang="pl-PL" dirty="0"/>
          </a:p>
        </p:txBody>
      </p:sp>
      <p:sp>
        <p:nvSpPr>
          <p:cNvPr id="6" name="Symbol zastępczy stopki 5"/>
          <p:cNvSpPr>
            <a:spLocks noGrp="1"/>
          </p:cNvSpPr>
          <p:nvPr>
            <p:ph type="ftr" sz="quarter" idx="11"/>
          </p:nvPr>
        </p:nvSpPr>
        <p:spPr/>
        <p:txBody>
          <a:bodyPr/>
          <a:lstStyle/>
          <a:p>
            <a:endParaRPr lang="pl-PL" dirty="0"/>
          </a:p>
        </p:txBody>
      </p:sp>
      <p:sp>
        <p:nvSpPr>
          <p:cNvPr id="7" name="Symbol zastępczy numeru slajdu 6"/>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2026942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obraz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dirty="0"/>
          </a:p>
        </p:txBody>
      </p:sp>
      <p:sp>
        <p:nvSpPr>
          <p:cNvPr id="4" name="Symbol zastępczy tekst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Edytuj style wzorca tekstu</a:t>
            </a:r>
          </a:p>
        </p:txBody>
      </p:sp>
      <p:sp>
        <p:nvSpPr>
          <p:cNvPr id="5" name="Symbol zastępczy daty 4"/>
          <p:cNvSpPr>
            <a:spLocks noGrp="1"/>
          </p:cNvSpPr>
          <p:nvPr>
            <p:ph type="dt" sz="half" idx="10"/>
          </p:nvPr>
        </p:nvSpPr>
        <p:spPr/>
        <p:txBody>
          <a:bodyPr/>
          <a:lstStyle/>
          <a:p>
            <a:fld id="{919C3B4F-179D-44ED-90DF-E8739DC8608F}" type="datetime1">
              <a:rPr lang="pl-PL" smtClean="0"/>
              <a:t>27.10.2023</a:t>
            </a:fld>
            <a:endParaRPr lang="pl-PL" dirty="0"/>
          </a:p>
        </p:txBody>
      </p:sp>
      <p:sp>
        <p:nvSpPr>
          <p:cNvPr id="6" name="Symbol zastępczy stopki 5"/>
          <p:cNvSpPr>
            <a:spLocks noGrp="1"/>
          </p:cNvSpPr>
          <p:nvPr>
            <p:ph type="ftr" sz="quarter" idx="11"/>
          </p:nvPr>
        </p:nvSpPr>
        <p:spPr/>
        <p:txBody>
          <a:bodyPr/>
          <a:lstStyle/>
          <a:p>
            <a:endParaRPr lang="pl-PL" dirty="0"/>
          </a:p>
        </p:txBody>
      </p:sp>
      <p:sp>
        <p:nvSpPr>
          <p:cNvPr id="7" name="Symbol zastępczy numeru slajdu 6"/>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5337014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tytułu pionowego 2"/>
          <p:cNvSpPr>
            <a:spLocks noGrp="1"/>
          </p:cNvSpPr>
          <p:nvPr>
            <p:ph type="body" orient="vert" idx="1"/>
          </p:nvPr>
        </p:nvSpPr>
        <p:spPr/>
        <p:txBody>
          <a:bodyPr vert="eaVert"/>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p:cNvSpPr>
            <a:spLocks noGrp="1"/>
          </p:cNvSpPr>
          <p:nvPr>
            <p:ph type="dt" sz="half" idx="10"/>
          </p:nvPr>
        </p:nvSpPr>
        <p:spPr/>
        <p:txBody>
          <a:bodyPr/>
          <a:lstStyle/>
          <a:p>
            <a:fld id="{10A2297D-8C4B-4C5B-B66E-47E601842B03}" type="datetime1">
              <a:rPr lang="pl-PL" smtClean="0"/>
              <a:t>27.10.2023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018912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8724900" y="365125"/>
            <a:ext cx="2628900" cy="5811838"/>
          </a:xfrm>
        </p:spPr>
        <p:txBody>
          <a:bodyPr vert="eaVert"/>
          <a:lstStyle/>
          <a:p>
            <a:r>
              <a:rPr lang="pl-PL"/>
              <a:t>Kliknij, aby edytować styl</a:t>
            </a:r>
          </a:p>
        </p:txBody>
      </p:sp>
      <p:sp>
        <p:nvSpPr>
          <p:cNvPr id="3" name="Symbol zastępczy tytułu pionowego 2"/>
          <p:cNvSpPr>
            <a:spLocks noGrp="1"/>
          </p:cNvSpPr>
          <p:nvPr>
            <p:ph type="body" orient="vert" idx="1"/>
          </p:nvPr>
        </p:nvSpPr>
        <p:spPr>
          <a:xfrm>
            <a:off x="838200" y="365125"/>
            <a:ext cx="7734300" cy="5811838"/>
          </a:xfrm>
        </p:spPr>
        <p:txBody>
          <a:bodyPr vert="eaVert"/>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p:cNvSpPr>
            <a:spLocks noGrp="1"/>
          </p:cNvSpPr>
          <p:nvPr>
            <p:ph type="dt" sz="half" idx="10"/>
          </p:nvPr>
        </p:nvSpPr>
        <p:spPr/>
        <p:txBody>
          <a:bodyPr/>
          <a:lstStyle/>
          <a:p>
            <a:fld id="{94B42B50-113C-45E3-9231-B66C297B394E}" type="datetime1">
              <a:rPr lang="pl-PL" smtClean="0"/>
              <a:t>27.10.2023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254211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ytuł i zawartość">
    <p:spTree>
      <p:nvGrpSpPr>
        <p:cNvPr id="1" name=""/>
        <p:cNvGrpSpPr/>
        <p:nvPr/>
      </p:nvGrpSpPr>
      <p:grpSpPr>
        <a:xfrm>
          <a:off x="0" y="0"/>
          <a:ext cx="0" cy="0"/>
          <a:chOff x="0" y="0"/>
          <a:chExt cx="0" cy="0"/>
        </a:xfrm>
      </p:grpSpPr>
      <p:sp>
        <p:nvSpPr>
          <p:cNvPr id="3" name="Symbol zastępczy zawartości 2"/>
          <p:cNvSpPr>
            <a:spLocks noGrp="1"/>
          </p:cNvSpPr>
          <p:nvPr>
            <p:ph idx="1"/>
          </p:nvPr>
        </p:nvSpPr>
        <p:spPr/>
        <p:txBody>
          <a:bodyPr/>
          <a:lstStyle>
            <a:lvl1pPr marL="0" indent="0">
              <a:spcBef>
                <a:spcPts val="1200"/>
              </a:spcBef>
              <a:spcAft>
                <a:spcPts val="1200"/>
              </a:spcAft>
              <a:buNone/>
              <a:defRPr b="1"/>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4" name="Symbol zastępczy daty 3"/>
          <p:cNvSpPr>
            <a:spLocks noGrp="1"/>
          </p:cNvSpPr>
          <p:nvPr>
            <p:ph type="dt" sz="half" idx="10"/>
          </p:nvPr>
        </p:nvSpPr>
        <p:spPr/>
        <p:txBody>
          <a:bodyPr/>
          <a:lstStyle/>
          <a:p>
            <a:fld id="{9549FAE5-AB97-492F-ADAE-06E72624D9F3}" type="datetime1">
              <a:rPr lang="pl-PL" smtClean="0"/>
              <a:t>27.10.2023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
        <p:nvSpPr>
          <p:cNvPr id="7" name="Tytuł 6"/>
          <p:cNvSpPr>
            <a:spLocks noGrp="1"/>
          </p:cNvSpPr>
          <p:nvPr>
            <p:ph type="title"/>
          </p:nvPr>
        </p:nvSpPr>
        <p:spPr>
          <a:xfrm>
            <a:off x="0" y="0"/>
            <a:ext cx="12192000" cy="1325563"/>
          </a:xfrm>
        </p:spPr>
        <p:txBody>
          <a:bodyPr/>
          <a:lstStyle/>
          <a:p>
            <a:r>
              <a:rPr lang="pl-PL"/>
              <a:t>Kliknij, aby edytować styl</a:t>
            </a:r>
          </a:p>
        </p:txBody>
      </p:sp>
    </p:spTree>
    <p:extLst>
      <p:ext uri="{BB962C8B-B14F-4D97-AF65-F5344CB8AC3E}">
        <p14:creationId xmlns:p14="http://schemas.microsoft.com/office/powerpoint/2010/main" val="2811545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Zadanie do wykonania">
    <p:spTree>
      <p:nvGrpSpPr>
        <p:cNvPr id="1" name=""/>
        <p:cNvGrpSpPr/>
        <p:nvPr/>
      </p:nvGrpSpPr>
      <p:grpSpPr>
        <a:xfrm>
          <a:off x="0" y="0"/>
          <a:ext cx="0" cy="0"/>
          <a:chOff x="0" y="0"/>
          <a:chExt cx="0" cy="0"/>
        </a:xfrm>
      </p:grpSpPr>
      <p:sp>
        <p:nvSpPr>
          <p:cNvPr id="3" name="Symbol zastępczy zawartości 2"/>
          <p:cNvSpPr>
            <a:spLocks noGrp="1"/>
          </p:cNvSpPr>
          <p:nvPr>
            <p:ph idx="1"/>
          </p:nvPr>
        </p:nvSpPr>
        <p:spPr/>
        <p:txBody>
          <a:bodyPr/>
          <a:lstStyle>
            <a:lvl1pPr marL="457200" indent="-457200">
              <a:spcBef>
                <a:spcPts val="600"/>
              </a:spcBef>
              <a:spcAft>
                <a:spcPts val="600"/>
              </a:spcAft>
              <a:buFont typeface="+mj-lt"/>
              <a:buAutoNum type="arabicPeriod"/>
              <a:defRPr sz="1800" b="1"/>
            </a:lvl1pPr>
            <a:lvl2pPr>
              <a:defRPr sz="1800"/>
            </a:lvl2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4" name="Symbol zastępczy daty 3"/>
          <p:cNvSpPr>
            <a:spLocks noGrp="1"/>
          </p:cNvSpPr>
          <p:nvPr>
            <p:ph type="dt" sz="half" idx="10"/>
          </p:nvPr>
        </p:nvSpPr>
        <p:spPr/>
        <p:txBody>
          <a:bodyPr/>
          <a:lstStyle/>
          <a:p>
            <a:fld id="{9549FAE5-AB97-492F-ADAE-06E72624D9F3}" type="datetime1">
              <a:rPr lang="pl-PL" smtClean="0"/>
              <a:t>27.10.2023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
        <p:nvSpPr>
          <p:cNvPr id="7" name="Tytuł 6"/>
          <p:cNvSpPr>
            <a:spLocks noGrp="1"/>
          </p:cNvSpPr>
          <p:nvPr>
            <p:ph type="title"/>
          </p:nvPr>
        </p:nvSpPr>
        <p:spPr>
          <a:xfrm>
            <a:off x="0" y="0"/>
            <a:ext cx="12192000" cy="1325563"/>
          </a:xfrm>
        </p:spPr>
        <p:txBody>
          <a:bodyPr/>
          <a:lstStyle/>
          <a:p>
            <a:r>
              <a:rPr lang="pl-PL"/>
              <a:t>Kliknij, aby edytować styl</a:t>
            </a:r>
          </a:p>
        </p:txBody>
      </p:sp>
    </p:spTree>
    <p:extLst>
      <p:ext uri="{BB962C8B-B14F-4D97-AF65-F5344CB8AC3E}">
        <p14:creationId xmlns:p14="http://schemas.microsoft.com/office/powerpoint/2010/main" val="409335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ytuł i kod">
    <p:spTree>
      <p:nvGrpSpPr>
        <p:cNvPr id="1" name=""/>
        <p:cNvGrpSpPr/>
        <p:nvPr/>
      </p:nvGrpSpPr>
      <p:grpSpPr>
        <a:xfrm>
          <a:off x="0" y="0"/>
          <a:ext cx="0" cy="0"/>
          <a:chOff x="0" y="0"/>
          <a:chExt cx="0" cy="0"/>
        </a:xfrm>
      </p:grpSpPr>
      <p:sp>
        <p:nvSpPr>
          <p:cNvPr id="3" name="Symbol zastępczy zawartości 2"/>
          <p:cNvSpPr>
            <a:spLocks noGrp="1"/>
          </p:cNvSpPr>
          <p:nvPr>
            <p:ph idx="1"/>
          </p:nvPr>
        </p:nvSpPr>
        <p:spPr/>
        <p:txBody>
          <a:bodyPr/>
          <a:lstStyle>
            <a:lvl1pPr marL="0" indent="0">
              <a:spcBef>
                <a:spcPts val="1200"/>
              </a:spcBef>
              <a:spcAft>
                <a:spcPts val="1200"/>
              </a:spcAft>
              <a:buNone/>
              <a:defRPr sz="2400" b="0">
                <a:latin typeface="Courier New" panose="02070309020205020404" pitchFamily="49" charset="0"/>
                <a:cs typeface="Courier New" panose="02070309020205020404" pitchFamily="49" charset="0"/>
              </a:defRPr>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4" name="Symbol zastępczy daty 3"/>
          <p:cNvSpPr>
            <a:spLocks noGrp="1"/>
          </p:cNvSpPr>
          <p:nvPr>
            <p:ph type="dt" sz="half" idx="10"/>
          </p:nvPr>
        </p:nvSpPr>
        <p:spPr/>
        <p:txBody>
          <a:bodyPr/>
          <a:lstStyle/>
          <a:p>
            <a:fld id="{9549FAE5-AB97-492F-ADAE-06E72624D9F3}" type="datetime1">
              <a:rPr lang="pl-PL" smtClean="0"/>
              <a:t>27.10.2023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
        <p:nvSpPr>
          <p:cNvPr id="7" name="Tytuł 6"/>
          <p:cNvSpPr>
            <a:spLocks noGrp="1"/>
          </p:cNvSpPr>
          <p:nvPr>
            <p:ph type="title"/>
          </p:nvPr>
        </p:nvSpPr>
        <p:spPr>
          <a:xfrm>
            <a:off x="0" y="0"/>
            <a:ext cx="12192000" cy="1325563"/>
          </a:xfrm>
        </p:spPr>
        <p:txBody>
          <a:bodyPr/>
          <a:lstStyle/>
          <a:p>
            <a:r>
              <a:rPr lang="pl-PL"/>
              <a:t>Kliknij, aby edytować styl</a:t>
            </a:r>
          </a:p>
        </p:txBody>
      </p:sp>
    </p:spTree>
    <p:extLst>
      <p:ext uri="{BB962C8B-B14F-4D97-AF65-F5344CB8AC3E}">
        <p14:creationId xmlns:p14="http://schemas.microsoft.com/office/powerpoint/2010/main" val="396218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831850" y="1709738"/>
            <a:ext cx="10515600" cy="2852737"/>
          </a:xfrm>
        </p:spPr>
        <p:txBody>
          <a:bodyPr anchor="b"/>
          <a:lstStyle>
            <a:lvl1pPr>
              <a:defRPr sz="6000"/>
            </a:lvl1pPr>
          </a:lstStyle>
          <a:p>
            <a:r>
              <a:rPr lang="pl-PL"/>
              <a:t>Kliknij, aby edytować styl</a:t>
            </a:r>
          </a:p>
        </p:txBody>
      </p:sp>
      <p:sp>
        <p:nvSpPr>
          <p:cNvPr id="3" name="Symbol zastępczy tekst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l-PL"/>
              <a:t>Edytuj style wzorca tekstu</a:t>
            </a:r>
          </a:p>
        </p:txBody>
      </p:sp>
      <p:sp>
        <p:nvSpPr>
          <p:cNvPr id="4" name="Symbol zastępczy daty 3"/>
          <p:cNvSpPr>
            <a:spLocks noGrp="1"/>
          </p:cNvSpPr>
          <p:nvPr>
            <p:ph type="dt" sz="half" idx="10"/>
          </p:nvPr>
        </p:nvSpPr>
        <p:spPr/>
        <p:txBody>
          <a:bodyPr/>
          <a:lstStyle/>
          <a:p>
            <a:fld id="{ED0EDA0A-F020-4B01-AF63-E290248EFD6B}" type="datetime1">
              <a:rPr lang="pl-PL" smtClean="0"/>
              <a:t>27.10.2023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1316368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a:xfrm>
            <a:off x="0" y="0"/>
            <a:ext cx="12192000" cy="1325563"/>
          </a:xfrm>
        </p:spPr>
        <p:txBody>
          <a:bodyPr/>
          <a:lstStyle/>
          <a:p>
            <a:r>
              <a:rPr lang="pl-PL" dirty="0"/>
              <a:t>Kliknij, aby edytować styl</a:t>
            </a:r>
          </a:p>
        </p:txBody>
      </p:sp>
      <p:sp>
        <p:nvSpPr>
          <p:cNvPr id="3" name="Symbol zastępczy zawartości 2"/>
          <p:cNvSpPr>
            <a:spLocks noGrp="1"/>
          </p:cNvSpPr>
          <p:nvPr>
            <p:ph sz="half" idx="1"/>
          </p:nvPr>
        </p:nvSpPr>
        <p:spPr>
          <a:xfrm>
            <a:off x="838200" y="1825625"/>
            <a:ext cx="5181600" cy="4351338"/>
          </a:xfrm>
        </p:spPr>
        <p:txBody>
          <a:bodyPr/>
          <a:lstStyle>
            <a:lvl1pPr marL="0" indent="0">
              <a:spcBef>
                <a:spcPts val="1200"/>
              </a:spcBef>
              <a:spcAft>
                <a:spcPts val="1200"/>
              </a:spcAft>
              <a:buNone/>
              <a:defRPr b="1"/>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4" name="Symbol zastępczy zawartości 3"/>
          <p:cNvSpPr>
            <a:spLocks noGrp="1"/>
          </p:cNvSpPr>
          <p:nvPr>
            <p:ph sz="half" idx="2"/>
          </p:nvPr>
        </p:nvSpPr>
        <p:spPr>
          <a:xfrm>
            <a:off x="6172200" y="1825625"/>
            <a:ext cx="5181600" cy="4351338"/>
          </a:xfrm>
        </p:spPr>
        <p:txBody>
          <a:bodyPr/>
          <a:lstStyle>
            <a:lvl1pPr marL="0" indent="0">
              <a:spcBef>
                <a:spcPts val="1200"/>
              </a:spcBef>
              <a:spcAft>
                <a:spcPts val="1200"/>
              </a:spcAft>
              <a:buNone/>
              <a:defRPr b="1"/>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5" name="Symbol zastępczy daty 4"/>
          <p:cNvSpPr>
            <a:spLocks noGrp="1"/>
          </p:cNvSpPr>
          <p:nvPr>
            <p:ph type="dt" sz="half" idx="10"/>
          </p:nvPr>
        </p:nvSpPr>
        <p:spPr/>
        <p:txBody>
          <a:bodyPr/>
          <a:lstStyle/>
          <a:p>
            <a:fld id="{8B752FBA-2CC8-4F32-B36A-B6E16B4A5C14}" type="datetime1">
              <a:rPr lang="pl-PL" smtClean="0"/>
              <a:t>27.10.2023</a:t>
            </a:fld>
            <a:endParaRPr lang="pl-PL" dirty="0"/>
          </a:p>
        </p:txBody>
      </p:sp>
      <p:sp>
        <p:nvSpPr>
          <p:cNvPr id="6" name="Symbol zastępczy stopki 5"/>
          <p:cNvSpPr>
            <a:spLocks noGrp="1"/>
          </p:cNvSpPr>
          <p:nvPr>
            <p:ph type="ftr" sz="quarter" idx="11"/>
          </p:nvPr>
        </p:nvSpPr>
        <p:spPr/>
        <p:txBody>
          <a:bodyPr/>
          <a:lstStyle/>
          <a:p>
            <a:endParaRPr lang="pl-PL" dirty="0"/>
          </a:p>
        </p:txBody>
      </p:sp>
      <p:sp>
        <p:nvSpPr>
          <p:cNvPr id="7" name="Symbol zastępczy numeru slajdu 6"/>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270108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0" y="0"/>
            <a:ext cx="12192000" cy="1325563"/>
          </a:xfrm>
        </p:spPr>
        <p:txBody>
          <a:bodyPr/>
          <a:lstStyle/>
          <a:p>
            <a:r>
              <a:rPr lang="pl-PL"/>
              <a:t>Kliknij, aby edytować styl</a:t>
            </a:r>
          </a:p>
        </p:txBody>
      </p:sp>
      <p:sp>
        <p:nvSpPr>
          <p:cNvPr id="3" name="Symbol zastępczy tekst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Symbol zastępczy zawartości 3"/>
          <p:cNvSpPr>
            <a:spLocks noGrp="1"/>
          </p:cNvSpPr>
          <p:nvPr>
            <p:ph sz="half" idx="2"/>
          </p:nvPr>
        </p:nvSpPr>
        <p:spPr>
          <a:xfrm>
            <a:off x="839788" y="2505075"/>
            <a:ext cx="5157787" cy="3684588"/>
          </a:xfrm>
        </p:spPr>
        <p:txBody>
          <a:bodyPr/>
          <a:lstStyle>
            <a:lvl1pPr marL="0" indent="0">
              <a:spcBef>
                <a:spcPts val="1200"/>
              </a:spcBef>
              <a:spcAft>
                <a:spcPts val="1200"/>
              </a:spcAft>
              <a:buNone/>
              <a:defRPr/>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5" name="Symbol zastępczy tekst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Symbol zastępczy zawartości 5"/>
          <p:cNvSpPr>
            <a:spLocks noGrp="1"/>
          </p:cNvSpPr>
          <p:nvPr>
            <p:ph sz="quarter" idx="4"/>
          </p:nvPr>
        </p:nvSpPr>
        <p:spPr>
          <a:xfrm>
            <a:off x="6172200" y="2505075"/>
            <a:ext cx="5183188" cy="3684588"/>
          </a:xfrm>
        </p:spPr>
        <p:txBody>
          <a:bodyPr/>
          <a:lstStyle>
            <a:lvl1pPr marL="0" indent="0">
              <a:spcBef>
                <a:spcPts val="1200"/>
              </a:spcBef>
              <a:spcAft>
                <a:spcPts val="1200"/>
              </a:spcAft>
              <a:buNone/>
              <a:defRPr/>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7" name="Symbol zastępczy daty 6"/>
          <p:cNvSpPr>
            <a:spLocks noGrp="1"/>
          </p:cNvSpPr>
          <p:nvPr>
            <p:ph type="dt" sz="half" idx="10"/>
          </p:nvPr>
        </p:nvSpPr>
        <p:spPr/>
        <p:txBody>
          <a:bodyPr/>
          <a:lstStyle/>
          <a:p>
            <a:fld id="{3B7BA32A-B79B-42FE-906A-2593AD6A7FCC}" type="datetime1">
              <a:rPr lang="pl-PL" smtClean="0"/>
              <a:t>27.10.2023</a:t>
            </a:fld>
            <a:endParaRPr lang="pl-PL" dirty="0"/>
          </a:p>
        </p:txBody>
      </p:sp>
      <p:sp>
        <p:nvSpPr>
          <p:cNvPr id="8" name="Symbol zastępczy stopki 7"/>
          <p:cNvSpPr>
            <a:spLocks noGrp="1"/>
          </p:cNvSpPr>
          <p:nvPr>
            <p:ph type="ftr" sz="quarter" idx="11"/>
          </p:nvPr>
        </p:nvSpPr>
        <p:spPr/>
        <p:txBody>
          <a:bodyPr/>
          <a:lstStyle/>
          <a:p>
            <a:endParaRPr lang="pl-PL" dirty="0"/>
          </a:p>
        </p:txBody>
      </p:sp>
      <p:sp>
        <p:nvSpPr>
          <p:cNvPr id="9" name="Symbol zastępczy numeru slajdu 8"/>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13510915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a:xfrm>
            <a:off x="0" y="0"/>
            <a:ext cx="12192000" cy="1325563"/>
          </a:xfrm>
        </p:spPr>
        <p:txBody>
          <a:bodyPr/>
          <a:lstStyle/>
          <a:p>
            <a:r>
              <a:rPr lang="pl-PL"/>
              <a:t>Kliknij, aby edytować styl</a:t>
            </a:r>
          </a:p>
        </p:txBody>
      </p:sp>
      <p:sp>
        <p:nvSpPr>
          <p:cNvPr id="3" name="Symbol zastępczy daty 2"/>
          <p:cNvSpPr>
            <a:spLocks noGrp="1"/>
          </p:cNvSpPr>
          <p:nvPr>
            <p:ph type="dt" sz="half" idx="10"/>
          </p:nvPr>
        </p:nvSpPr>
        <p:spPr/>
        <p:txBody>
          <a:bodyPr/>
          <a:lstStyle/>
          <a:p>
            <a:fld id="{3E28EDCB-CC2B-4C70-B921-DD5382BD4849}" type="datetime1">
              <a:rPr lang="pl-PL" smtClean="0"/>
              <a:t>27.10.2023</a:t>
            </a:fld>
            <a:endParaRPr lang="pl-PL" dirty="0"/>
          </a:p>
        </p:txBody>
      </p:sp>
      <p:sp>
        <p:nvSpPr>
          <p:cNvPr id="4" name="Symbol zastępczy stopki 3"/>
          <p:cNvSpPr>
            <a:spLocks noGrp="1"/>
          </p:cNvSpPr>
          <p:nvPr>
            <p:ph type="ftr" sz="quarter" idx="11"/>
          </p:nvPr>
        </p:nvSpPr>
        <p:spPr/>
        <p:txBody>
          <a:bodyPr/>
          <a:lstStyle/>
          <a:p>
            <a:endParaRPr lang="pl-PL" dirty="0"/>
          </a:p>
        </p:txBody>
      </p:sp>
      <p:sp>
        <p:nvSpPr>
          <p:cNvPr id="5" name="Symbol zastępczy numeru slajdu 4"/>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881778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Symbol zastępczy daty 1"/>
          <p:cNvSpPr>
            <a:spLocks noGrp="1"/>
          </p:cNvSpPr>
          <p:nvPr>
            <p:ph type="dt" sz="half" idx="10"/>
          </p:nvPr>
        </p:nvSpPr>
        <p:spPr/>
        <p:txBody>
          <a:bodyPr/>
          <a:lstStyle/>
          <a:p>
            <a:fld id="{E960CF9B-2F8C-4614-93FE-75BD5748BF99}" type="datetime1">
              <a:rPr lang="pl-PL" smtClean="0"/>
              <a:t>27.10.2023</a:t>
            </a:fld>
            <a:endParaRPr lang="pl-PL" dirty="0"/>
          </a:p>
        </p:txBody>
      </p:sp>
      <p:sp>
        <p:nvSpPr>
          <p:cNvPr id="3" name="Symbol zastępczy stopki 2"/>
          <p:cNvSpPr>
            <a:spLocks noGrp="1"/>
          </p:cNvSpPr>
          <p:nvPr>
            <p:ph type="ftr" sz="quarter" idx="11"/>
          </p:nvPr>
        </p:nvSpPr>
        <p:spPr/>
        <p:txBody>
          <a:bodyPr/>
          <a:lstStyle/>
          <a:p>
            <a:endParaRPr lang="pl-PL" dirty="0"/>
          </a:p>
        </p:txBody>
      </p:sp>
      <p:sp>
        <p:nvSpPr>
          <p:cNvPr id="4" name="Symbol zastępczy numeru slajdu 3"/>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913243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tytułu 1"/>
          <p:cNvSpPr>
            <a:spLocks noGrp="1"/>
          </p:cNvSpPr>
          <p:nvPr>
            <p:ph type="title"/>
          </p:nvPr>
        </p:nvSpPr>
        <p:spPr>
          <a:xfrm>
            <a:off x="0" y="0"/>
            <a:ext cx="12192000" cy="1325563"/>
          </a:xfrm>
          <a:prstGeom prst="rect">
            <a:avLst/>
          </a:prstGeom>
          <a:solidFill>
            <a:schemeClr val="bg1">
              <a:lumMod val="75000"/>
            </a:schemeClr>
          </a:solidFill>
        </p:spPr>
        <p:txBody>
          <a:bodyPr vert="horz" lIns="91440" tIns="45720" rIns="91440" bIns="45720" rtlCol="0" anchor="ctr">
            <a:normAutofit/>
          </a:bodyPr>
          <a:lstStyle/>
          <a:p>
            <a:r>
              <a:rPr lang="pl-PL" dirty="0"/>
              <a:t>Kliknij, aby edytować styl</a:t>
            </a:r>
          </a:p>
        </p:txBody>
      </p:sp>
      <p:sp>
        <p:nvSpPr>
          <p:cNvPr id="3" name="Symbol zastępczy tekst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4" name="Symbol zastępczy daty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276EAB-4011-4C81-ACEC-B79731A9A244}" type="datetime1">
              <a:rPr lang="pl-PL" smtClean="0"/>
              <a:t>27.10.2023</a:t>
            </a:fld>
            <a:endParaRPr lang="pl-PL" dirty="0"/>
          </a:p>
        </p:txBody>
      </p:sp>
      <p:sp>
        <p:nvSpPr>
          <p:cNvPr id="5" name="Symbol zastępczy stopki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dirty="0"/>
          </a:p>
        </p:txBody>
      </p:sp>
      <p:sp>
        <p:nvSpPr>
          <p:cNvPr id="6" name="Symbol zastępczy numeru slajd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4C963F-D690-449C-B336-8B464EE7B8DB}" type="slidenum">
              <a:rPr lang="pl-PL" smtClean="0"/>
              <a:t>‹#›</a:t>
            </a:fld>
            <a:endParaRPr lang="pl-PL" dirty="0"/>
          </a:p>
        </p:txBody>
      </p:sp>
    </p:spTree>
    <p:extLst>
      <p:ext uri="{BB962C8B-B14F-4D97-AF65-F5344CB8AC3E}">
        <p14:creationId xmlns:p14="http://schemas.microsoft.com/office/powerpoint/2010/main" val="4092532425"/>
      </p:ext>
    </p:extLst>
  </p:cSld>
  <p:clrMap bg1="lt1" tx1="dk1" bg2="lt2" tx2="dk2" accent1="accent1" accent2="accent2" accent3="accent3" accent4="accent4" accent5="accent5" accent6="accent6" hlink="hlink" folHlink="folHlink"/>
  <p:sldLayoutIdLst>
    <p:sldLayoutId id="2147484996" r:id="rId1"/>
    <p:sldLayoutId id="2147484997" r:id="rId2"/>
    <p:sldLayoutId id="2147485008" r:id="rId3"/>
    <p:sldLayoutId id="2147485007" r:id="rId4"/>
    <p:sldLayoutId id="2147484998" r:id="rId5"/>
    <p:sldLayoutId id="2147484999" r:id="rId6"/>
    <p:sldLayoutId id="2147485000" r:id="rId7"/>
    <p:sldLayoutId id="2147485001" r:id="rId8"/>
    <p:sldLayoutId id="2147485002" r:id="rId9"/>
    <p:sldLayoutId id="2147485003" r:id="rId10"/>
    <p:sldLayoutId id="2147485004" r:id="rId11"/>
    <p:sldLayoutId id="2147485005" r:id="rId12"/>
    <p:sldLayoutId id="2147485006"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hyperlink" Target="https://play.google.com/store/apps/details?id=com.sololearn&amp;hl=en" TargetMode="External"/><Relationship Id="rId3" Type="http://schemas.openxmlformats.org/officeDocument/2006/relationships/slideLayout" Target="../slideLayouts/slideLayout6.xml"/><Relationship Id="rId7" Type="http://schemas.openxmlformats.org/officeDocument/2006/relationships/hyperlink" Target="https://www.w3schools.com/python/default.asp" TargetMode="Externa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hyperlink" Target="https://docs.python.org/3/tutorial/index.html" TargetMode="External"/><Relationship Id="rId5" Type="http://schemas.openxmlformats.org/officeDocument/2006/relationships/hyperlink" Target="https://www.py4e.com/book" TargetMode="External"/><Relationship Id="rId4" Type="http://schemas.openxmlformats.org/officeDocument/2006/relationships/notesSlide" Target="../notesSlides/notesSlide12.xml"/><Relationship Id="rId9"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hyperlink" Target="https://e-uczelnia.uek.krakow.pl/course/view.php?id=218" TargetMode="External"/><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1.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1.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1.png"/><Relationship Id="rId4"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ctrTitle"/>
          </p:nvPr>
        </p:nvSpPr>
        <p:spPr/>
        <p:txBody>
          <a:bodyPr>
            <a:normAutofit fontScale="90000"/>
          </a:bodyPr>
          <a:lstStyle/>
          <a:p>
            <a:r>
              <a:rPr lang="pl-PL" dirty="0"/>
              <a:t>Pracownia Programowania 1</a:t>
            </a:r>
            <a:br>
              <a:rPr lang="pl-PL" dirty="0"/>
            </a:br>
            <a:r>
              <a:rPr lang="en-US" dirty="0"/>
              <a:t>Computer Programming 1</a:t>
            </a:r>
            <a:endParaRPr lang="pl-PL" dirty="0"/>
          </a:p>
        </p:txBody>
      </p:sp>
      <p:sp>
        <p:nvSpPr>
          <p:cNvPr id="3" name="Podtytuł 2"/>
          <p:cNvSpPr>
            <a:spLocks noGrp="1"/>
          </p:cNvSpPr>
          <p:nvPr>
            <p:ph type="subTitle" idx="1"/>
          </p:nvPr>
        </p:nvSpPr>
        <p:spPr/>
        <p:txBody>
          <a:bodyPr/>
          <a:lstStyle/>
          <a:p>
            <a:r>
              <a:rPr lang="pl-PL" dirty="0"/>
              <a:t>PP1/CP1</a:t>
            </a:r>
          </a:p>
          <a:p>
            <a:r>
              <a:rPr lang="en-US" dirty="0"/>
              <a:t>Course Introduction</a:t>
            </a:r>
          </a:p>
        </p:txBody>
      </p:sp>
      <p:pic>
        <p:nvPicPr>
          <p:cNvPr id="5" name="PL">
            <a:hlinkClick r:id="" action="ppaction://media"/>
            <a:extLst>
              <a:ext uri="{FF2B5EF4-FFF2-40B4-BE49-F238E27FC236}">
                <a16:creationId xmlns:a16="http://schemas.microsoft.com/office/drawing/2014/main" id="{8B3735AB-84EE-B5C9-B719-9BA8986435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81051" y="259422"/>
            <a:ext cx="609600" cy="609600"/>
          </a:xfrm>
          <a:prstGeom prst="rect">
            <a:avLst/>
          </a:prstGeom>
        </p:spPr>
      </p:pic>
    </p:spTree>
    <p:extLst>
      <p:ext uri="{BB962C8B-B14F-4D97-AF65-F5344CB8AC3E}">
        <p14:creationId xmlns:p14="http://schemas.microsoft.com/office/powerpoint/2010/main" val="748555187"/>
      </p:ext>
    </p:extLst>
  </p:cSld>
  <p:clrMapOvr>
    <a:masterClrMapping/>
  </p:clrMapOvr>
  <mc:AlternateContent xmlns:mc="http://schemas.openxmlformats.org/markup-compatibility/2006" xmlns:p14="http://schemas.microsoft.com/office/powerpoint/2010/main">
    <mc:Choice Requires="p14">
      <p:transition spd="slow" p14:dur="1200" advTm="12673">
        <p14:prism/>
      </p:transition>
    </mc:Choice>
    <mc:Fallback xmlns="">
      <p:transition spd="slow" advTm="126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27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ymbol zastępczy zawartości 5">
            <a:extLst>
              <a:ext uri="{FF2B5EF4-FFF2-40B4-BE49-F238E27FC236}">
                <a16:creationId xmlns:a16="http://schemas.microsoft.com/office/drawing/2014/main" id="{A69D0C9F-759D-7446-AC24-9B2EA7C41AB8}"/>
              </a:ext>
            </a:extLst>
          </p:cNvPr>
          <p:cNvSpPr>
            <a:spLocks noGrp="1"/>
          </p:cNvSpPr>
          <p:nvPr>
            <p:ph idx="1"/>
          </p:nvPr>
        </p:nvSpPr>
        <p:spPr/>
        <p:txBody>
          <a:bodyPr/>
          <a:lstStyle/>
          <a:p>
            <a:pPr algn="ctr"/>
            <a:br>
              <a:rPr lang="pl-PL" dirty="0"/>
            </a:br>
            <a:br>
              <a:rPr lang="pl-PL" dirty="0"/>
            </a:br>
            <a:br>
              <a:rPr lang="pl-PL" dirty="0"/>
            </a:br>
            <a:br>
              <a:rPr lang="pl-PL" dirty="0"/>
            </a:br>
            <a:endParaRPr lang="pl-PL" dirty="0"/>
          </a:p>
          <a:p>
            <a:pPr algn="ctr"/>
            <a:br>
              <a:rPr lang="pl-PL" dirty="0"/>
            </a:br>
            <a:r>
              <a:rPr lang="pl-PL" dirty="0"/>
              <a:t>https://git-scm.com </a:t>
            </a:r>
          </a:p>
          <a:p>
            <a:endParaRPr lang="pl-PL" dirty="0"/>
          </a:p>
        </p:txBody>
      </p:sp>
      <p:sp>
        <p:nvSpPr>
          <p:cNvPr id="3" name="Symbol zastępczy numeru slajdu 2">
            <a:extLst>
              <a:ext uri="{FF2B5EF4-FFF2-40B4-BE49-F238E27FC236}">
                <a16:creationId xmlns:a16="http://schemas.microsoft.com/office/drawing/2014/main" id="{6464FD0F-50B8-488E-F3DD-6D41349B68D1}"/>
              </a:ext>
            </a:extLst>
          </p:cNvPr>
          <p:cNvSpPr>
            <a:spLocks noGrp="1"/>
          </p:cNvSpPr>
          <p:nvPr>
            <p:ph type="sldNum" sz="quarter" idx="12"/>
          </p:nvPr>
        </p:nvSpPr>
        <p:spPr/>
        <p:txBody>
          <a:bodyPr/>
          <a:lstStyle/>
          <a:p>
            <a:fld id="{254C963F-D690-449C-B336-8B464EE7B8DB}" type="slidenum">
              <a:rPr lang="pl-PL" smtClean="0"/>
              <a:t>10</a:t>
            </a:fld>
            <a:endParaRPr lang="pl-PL" dirty="0"/>
          </a:p>
        </p:txBody>
      </p:sp>
      <p:sp>
        <p:nvSpPr>
          <p:cNvPr id="4" name="Tytuł 3">
            <a:extLst>
              <a:ext uri="{FF2B5EF4-FFF2-40B4-BE49-F238E27FC236}">
                <a16:creationId xmlns:a16="http://schemas.microsoft.com/office/drawing/2014/main" id="{5A761D7A-031A-1282-7096-A952BD2D666A}"/>
              </a:ext>
            </a:extLst>
          </p:cNvPr>
          <p:cNvSpPr>
            <a:spLocks noGrp="1"/>
          </p:cNvSpPr>
          <p:nvPr>
            <p:ph type="title"/>
          </p:nvPr>
        </p:nvSpPr>
        <p:spPr/>
        <p:txBody>
          <a:bodyPr/>
          <a:lstStyle/>
          <a:p>
            <a:r>
              <a:rPr lang="pl-PL" dirty="0"/>
              <a:t>Version Control System</a:t>
            </a:r>
          </a:p>
        </p:txBody>
      </p:sp>
      <p:pic>
        <p:nvPicPr>
          <p:cNvPr id="7" name="Picture 4" descr="Zobacz obraz źródłowy">
            <a:extLst>
              <a:ext uri="{FF2B5EF4-FFF2-40B4-BE49-F238E27FC236}">
                <a16:creationId xmlns:a16="http://schemas.microsoft.com/office/drawing/2014/main" id="{3F7826D5-87FF-F7A4-05D3-91604775B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09605" y="2393576"/>
            <a:ext cx="5372790" cy="1790930"/>
          </a:xfrm>
          <a:prstGeom prst="rect">
            <a:avLst/>
          </a:prstGeom>
          <a:noFill/>
          <a:extLst>
            <a:ext uri="{909E8E84-426E-40DD-AFC4-6F175D3DCCD1}">
              <a14:hiddenFill xmlns:a14="http://schemas.microsoft.com/office/drawing/2010/main">
                <a:solidFill>
                  <a:srgbClr val="FFFFFF"/>
                </a:solidFill>
              </a14:hiddenFill>
            </a:ext>
          </a:extLst>
        </p:spPr>
      </p:pic>
      <p:pic>
        <p:nvPicPr>
          <p:cNvPr id="2" name="PL">
            <a:hlinkClick r:id="" action="ppaction://media"/>
            <a:extLst>
              <a:ext uri="{FF2B5EF4-FFF2-40B4-BE49-F238E27FC236}">
                <a16:creationId xmlns:a16="http://schemas.microsoft.com/office/drawing/2014/main" id="{FABDC59A-1B21-E614-7A85-DDF163DE975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03810" y="1020763"/>
            <a:ext cx="609600" cy="609600"/>
          </a:xfrm>
          <a:prstGeom prst="rect">
            <a:avLst/>
          </a:prstGeom>
        </p:spPr>
      </p:pic>
    </p:spTree>
    <p:extLst>
      <p:ext uri="{BB962C8B-B14F-4D97-AF65-F5344CB8AC3E}">
        <p14:creationId xmlns:p14="http://schemas.microsoft.com/office/powerpoint/2010/main" val="1840778044"/>
      </p:ext>
    </p:extLst>
  </p:cSld>
  <p:clrMapOvr>
    <a:masterClrMapping/>
  </p:clrMapOvr>
  <mc:AlternateContent xmlns:mc="http://schemas.openxmlformats.org/markup-compatibility/2006" xmlns:p14="http://schemas.microsoft.com/office/powerpoint/2010/main">
    <mc:Choice Requires="p14">
      <p:transition spd="slow" p14:dur="1200" advTm="28755">
        <p14:prism/>
      </p:transition>
    </mc:Choice>
    <mc:Fallback xmlns="">
      <p:transition spd="slow" advTm="287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75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ymbol zastępczy zawartości 6">
            <a:extLst>
              <a:ext uri="{FF2B5EF4-FFF2-40B4-BE49-F238E27FC236}">
                <a16:creationId xmlns:a16="http://schemas.microsoft.com/office/drawing/2014/main" id="{87304F07-0E49-24FE-9882-4406EBA05D8D}"/>
              </a:ext>
            </a:extLst>
          </p:cNvPr>
          <p:cNvSpPr>
            <a:spLocks noGrp="1"/>
          </p:cNvSpPr>
          <p:nvPr>
            <p:ph idx="1"/>
          </p:nvPr>
        </p:nvSpPr>
        <p:spPr/>
        <p:txBody>
          <a:bodyPr/>
          <a:lstStyle/>
          <a:p>
            <a:pPr algn="ctr"/>
            <a:br>
              <a:rPr lang="pl-PL" dirty="0"/>
            </a:br>
            <a:br>
              <a:rPr lang="pl-PL" dirty="0"/>
            </a:br>
            <a:br>
              <a:rPr lang="pl-PL" dirty="0"/>
            </a:br>
            <a:br>
              <a:rPr lang="pl-PL" dirty="0"/>
            </a:br>
            <a:br>
              <a:rPr lang="pl-PL" dirty="0"/>
            </a:br>
            <a:br>
              <a:rPr lang="pl-PL" dirty="0"/>
            </a:br>
            <a:br>
              <a:rPr lang="pl-PL" dirty="0"/>
            </a:br>
            <a:r>
              <a:rPr lang="pl-PL" dirty="0"/>
              <a:t>https://www.python.org</a:t>
            </a:r>
          </a:p>
        </p:txBody>
      </p:sp>
      <p:sp>
        <p:nvSpPr>
          <p:cNvPr id="3" name="Symbol zastępczy numeru slajdu 2">
            <a:extLst>
              <a:ext uri="{FF2B5EF4-FFF2-40B4-BE49-F238E27FC236}">
                <a16:creationId xmlns:a16="http://schemas.microsoft.com/office/drawing/2014/main" id="{6464FD0F-50B8-488E-F3DD-6D41349B68D1}"/>
              </a:ext>
            </a:extLst>
          </p:cNvPr>
          <p:cNvSpPr>
            <a:spLocks noGrp="1"/>
          </p:cNvSpPr>
          <p:nvPr>
            <p:ph type="sldNum" sz="quarter" idx="12"/>
          </p:nvPr>
        </p:nvSpPr>
        <p:spPr/>
        <p:txBody>
          <a:bodyPr/>
          <a:lstStyle/>
          <a:p>
            <a:fld id="{254C963F-D690-449C-B336-8B464EE7B8DB}" type="slidenum">
              <a:rPr lang="pl-PL" smtClean="0"/>
              <a:t>11</a:t>
            </a:fld>
            <a:endParaRPr lang="pl-PL" dirty="0"/>
          </a:p>
        </p:txBody>
      </p:sp>
      <p:sp>
        <p:nvSpPr>
          <p:cNvPr id="4" name="Tytuł 3">
            <a:extLst>
              <a:ext uri="{FF2B5EF4-FFF2-40B4-BE49-F238E27FC236}">
                <a16:creationId xmlns:a16="http://schemas.microsoft.com/office/drawing/2014/main" id="{5A761D7A-031A-1282-7096-A952BD2D666A}"/>
              </a:ext>
            </a:extLst>
          </p:cNvPr>
          <p:cNvSpPr>
            <a:spLocks noGrp="1"/>
          </p:cNvSpPr>
          <p:nvPr>
            <p:ph type="title"/>
          </p:nvPr>
        </p:nvSpPr>
        <p:spPr/>
        <p:txBody>
          <a:bodyPr/>
          <a:lstStyle/>
          <a:p>
            <a:r>
              <a:rPr lang="pl-PL" dirty="0"/>
              <a:t>Programming Language</a:t>
            </a:r>
          </a:p>
        </p:txBody>
      </p:sp>
      <p:pic>
        <p:nvPicPr>
          <p:cNvPr id="2" name="Picture 4" descr="Ilustracja">
            <a:extLst>
              <a:ext uri="{FF2B5EF4-FFF2-40B4-BE49-F238E27FC236}">
                <a16:creationId xmlns:a16="http://schemas.microsoft.com/office/drawing/2014/main" id="{C8B105EB-4CC3-4AE0-D941-B6198BF128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33702" y="2687216"/>
            <a:ext cx="3924595" cy="1163070"/>
          </a:xfrm>
          <a:prstGeom prst="rect">
            <a:avLst/>
          </a:prstGeom>
          <a:noFill/>
          <a:extLst>
            <a:ext uri="{909E8E84-426E-40DD-AFC4-6F175D3DCCD1}">
              <a14:hiddenFill xmlns:a14="http://schemas.microsoft.com/office/drawing/2010/main">
                <a:solidFill>
                  <a:srgbClr val="FFFFFF"/>
                </a:solidFill>
              </a14:hiddenFill>
            </a:ext>
          </a:extLst>
        </p:spPr>
      </p:pic>
      <p:pic>
        <p:nvPicPr>
          <p:cNvPr id="5" name="PL">
            <a:hlinkClick r:id="" action="ppaction://media"/>
            <a:extLst>
              <a:ext uri="{FF2B5EF4-FFF2-40B4-BE49-F238E27FC236}">
                <a16:creationId xmlns:a16="http://schemas.microsoft.com/office/drawing/2014/main" id="{7E2B0DB6-A417-5BAF-EAF7-F8E86F4467B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11678" y="1036638"/>
            <a:ext cx="609600" cy="609600"/>
          </a:xfrm>
          <a:prstGeom prst="rect">
            <a:avLst/>
          </a:prstGeom>
        </p:spPr>
      </p:pic>
    </p:spTree>
    <p:extLst>
      <p:ext uri="{BB962C8B-B14F-4D97-AF65-F5344CB8AC3E}">
        <p14:creationId xmlns:p14="http://schemas.microsoft.com/office/powerpoint/2010/main" val="322425298"/>
      </p:ext>
    </p:extLst>
  </p:cSld>
  <p:clrMapOvr>
    <a:masterClrMapping/>
  </p:clrMapOvr>
  <mc:AlternateContent xmlns:mc="http://schemas.openxmlformats.org/markup-compatibility/2006" xmlns:p14="http://schemas.microsoft.com/office/powerpoint/2010/main">
    <mc:Choice Requires="p14">
      <p:transition spd="slow" p14:dur="1200" advTm="26673">
        <p14:prism/>
      </p:transition>
    </mc:Choice>
    <mc:Fallback xmlns="">
      <p:transition spd="slow" advTm="266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67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3">
            <a:extLst>
              <a:ext uri="{FF2B5EF4-FFF2-40B4-BE49-F238E27FC236}">
                <a16:creationId xmlns:a16="http://schemas.microsoft.com/office/drawing/2014/main" id="{33590845-679B-40E9-B580-208EC72F096A}"/>
              </a:ext>
            </a:extLst>
          </p:cNvPr>
          <p:cNvSpPr>
            <a:spLocks noGrp="1"/>
          </p:cNvSpPr>
          <p:nvPr>
            <p:ph type="title"/>
          </p:nvPr>
        </p:nvSpPr>
        <p:spPr/>
        <p:txBody>
          <a:bodyPr/>
          <a:lstStyle/>
          <a:p>
            <a:r>
              <a:rPr lang="en-US" dirty="0"/>
              <a:t>Python Tutorials</a:t>
            </a:r>
          </a:p>
        </p:txBody>
      </p:sp>
      <p:sp>
        <p:nvSpPr>
          <p:cNvPr id="2" name="Symbol zastępczy zawartości 1">
            <a:extLst>
              <a:ext uri="{FF2B5EF4-FFF2-40B4-BE49-F238E27FC236}">
                <a16:creationId xmlns:a16="http://schemas.microsoft.com/office/drawing/2014/main" id="{41D4A72D-3389-4C11-9168-63616BF2753D}"/>
              </a:ext>
            </a:extLst>
          </p:cNvPr>
          <p:cNvSpPr>
            <a:spLocks noGrp="1"/>
          </p:cNvSpPr>
          <p:nvPr>
            <p:ph sz="half" idx="1"/>
          </p:nvPr>
        </p:nvSpPr>
        <p:spPr/>
        <p:txBody>
          <a:bodyPr>
            <a:normAutofit/>
          </a:bodyPr>
          <a:lstStyle/>
          <a:p>
            <a:r>
              <a:rPr lang="en-US" dirty="0"/>
              <a:t>Python for Everybody (book)</a:t>
            </a:r>
          </a:p>
          <a:p>
            <a:pPr marL="457200" lvl="1" indent="0">
              <a:buNone/>
            </a:pPr>
            <a:r>
              <a:rPr lang="en-US" b="0" dirty="0">
                <a:hlinkClick r:id="rId5"/>
              </a:rPr>
              <a:t>https://www.py4e.com/book</a:t>
            </a:r>
            <a:r>
              <a:rPr lang="en-US" b="0" dirty="0"/>
              <a:t> </a:t>
            </a:r>
          </a:p>
          <a:p>
            <a:endParaRPr lang="pl-PL" dirty="0"/>
          </a:p>
          <a:p>
            <a:r>
              <a:rPr lang="en-US" dirty="0"/>
              <a:t>Python Tutorial</a:t>
            </a:r>
          </a:p>
          <a:p>
            <a:pPr marL="457200" lvl="1" indent="0">
              <a:buNone/>
            </a:pPr>
            <a:r>
              <a:rPr lang="en-US" b="0" dirty="0">
                <a:hlinkClick r:id="rId6"/>
              </a:rPr>
              <a:t>https://docs.python.org/3/tutorial/index.html</a:t>
            </a:r>
            <a:r>
              <a:rPr lang="en-US" b="0" dirty="0"/>
              <a:t> </a:t>
            </a:r>
          </a:p>
        </p:txBody>
      </p:sp>
      <p:sp>
        <p:nvSpPr>
          <p:cNvPr id="5" name="Symbol zastępczy zawartości 4">
            <a:extLst>
              <a:ext uri="{FF2B5EF4-FFF2-40B4-BE49-F238E27FC236}">
                <a16:creationId xmlns:a16="http://schemas.microsoft.com/office/drawing/2014/main" id="{EC2C11A6-9282-D27C-5AC9-09188C4D35A6}"/>
              </a:ext>
            </a:extLst>
          </p:cNvPr>
          <p:cNvSpPr>
            <a:spLocks noGrp="1"/>
          </p:cNvSpPr>
          <p:nvPr>
            <p:ph sz="half" idx="2"/>
          </p:nvPr>
        </p:nvSpPr>
        <p:spPr/>
        <p:txBody>
          <a:bodyPr>
            <a:normAutofit/>
          </a:bodyPr>
          <a:lstStyle/>
          <a:p>
            <a:r>
              <a:rPr lang="en-US" dirty="0"/>
              <a:t>W3</a:t>
            </a:r>
            <a:r>
              <a:rPr lang="pl-PL" dirty="0"/>
              <a:t>S</a:t>
            </a:r>
            <a:r>
              <a:rPr lang="en-US" dirty="0" err="1"/>
              <a:t>chools</a:t>
            </a:r>
            <a:r>
              <a:rPr lang="en-US" dirty="0"/>
              <a:t> Python Tutorial</a:t>
            </a:r>
          </a:p>
          <a:p>
            <a:pPr marL="457200" lvl="1" indent="0">
              <a:buNone/>
            </a:pPr>
            <a:r>
              <a:rPr lang="en-US" b="0" dirty="0">
                <a:hlinkClick r:id="rId7"/>
              </a:rPr>
              <a:t>https://www.w3schools.com/python/default.asp</a:t>
            </a:r>
            <a:r>
              <a:rPr lang="en-US" b="0" dirty="0"/>
              <a:t> </a:t>
            </a:r>
          </a:p>
          <a:p>
            <a:endParaRPr lang="pl-PL" dirty="0"/>
          </a:p>
          <a:p>
            <a:r>
              <a:rPr lang="en-US" dirty="0" err="1"/>
              <a:t>SoloLearn</a:t>
            </a:r>
            <a:r>
              <a:rPr lang="en-US" dirty="0"/>
              <a:t> Python Course</a:t>
            </a:r>
            <a:br>
              <a:rPr lang="pl-PL" dirty="0"/>
            </a:br>
            <a:r>
              <a:rPr lang="en-US" dirty="0"/>
              <a:t>(</a:t>
            </a:r>
            <a:r>
              <a:rPr lang="pl-PL" dirty="0"/>
              <a:t>for mobile devices</a:t>
            </a:r>
            <a:r>
              <a:rPr lang="en-US" dirty="0"/>
              <a:t>)</a:t>
            </a:r>
          </a:p>
          <a:p>
            <a:pPr marL="457200" lvl="1" indent="0">
              <a:buNone/>
            </a:pPr>
            <a:r>
              <a:rPr lang="en-US" b="0" dirty="0">
                <a:hlinkClick r:id="rId8"/>
              </a:rPr>
              <a:t>https://play.google.com/store/apps/details?id=com.sololearn&amp;hl=en</a:t>
            </a:r>
            <a:r>
              <a:rPr lang="en-US" b="0" dirty="0"/>
              <a:t> </a:t>
            </a:r>
          </a:p>
          <a:p>
            <a:endParaRPr lang="pl-PL" dirty="0"/>
          </a:p>
        </p:txBody>
      </p:sp>
      <p:sp>
        <p:nvSpPr>
          <p:cNvPr id="3" name="Symbol zastępczy numeru slajdu 2">
            <a:extLst>
              <a:ext uri="{FF2B5EF4-FFF2-40B4-BE49-F238E27FC236}">
                <a16:creationId xmlns:a16="http://schemas.microsoft.com/office/drawing/2014/main" id="{BC919D30-5A65-40E7-89AD-E69551F2069E}"/>
              </a:ext>
            </a:extLst>
          </p:cNvPr>
          <p:cNvSpPr>
            <a:spLocks noGrp="1"/>
          </p:cNvSpPr>
          <p:nvPr>
            <p:ph type="sldNum" sz="quarter" idx="12"/>
          </p:nvPr>
        </p:nvSpPr>
        <p:spPr/>
        <p:txBody>
          <a:bodyPr/>
          <a:lstStyle/>
          <a:p>
            <a:fld id="{254C963F-D690-449C-B336-8B464EE7B8DB}" type="slidenum">
              <a:rPr lang="en-US" smtClean="0"/>
              <a:t>12</a:t>
            </a:fld>
            <a:endParaRPr lang="en-US"/>
          </a:p>
        </p:txBody>
      </p:sp>
      <p:pic>
        <p:nvPicPr>
          <p:cNvPr id="6" name="PL">
            <a:hlinkClick r:id="" action="ppaction://media"/>
            <a:extLst>
              <a:ext uri="{FF2B5EF4-FFF2-40B4-BE49-F238E27FC236}">
                <a16:creationId xmlns:a16="http://schemas.microsoft.com/office/drawing/2014/main" id="{0BA07B33-E7BD-8229-FCD6-A8B82322567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340426" y="1020763"/>
            <a:ext cx="609600" cy="609600"/>
          </a:xfrm>
          <a:prstGeom prst="rect">
            <a:avLst/>
          </a:prstGeom>
        </p:spPr>
      </p:pic>
    </p:spTree>
    <p:extLst>
      <p:ext uri="{BB962C8B-B14F-4D97-AF65-F5344CB8AC3E}">
        <p14:creationId xmlns:p14="http://schemas.microsoft.com/office/powerpoint/2010/main" val="3376502272"/>
      </p:ext>
    </p:extLst>
  </p:cSld>
  <p:clrMapOvr>
    <a:masterClrMapping/>
  </p:clrMapOvr>
  <mc:AlternateContent xmlns:mc="http://schemas.openxmlformats.org/markup-compatibility/2006" xmlns:p14="http://schemas.microsoft.com/office/powerpoint/2010/main">
    <mc:Choice Requires="p14">
      <p:transition spd="slow" p14:dur="1200" advTm="37075">
        <p14:prism/>
      </p:transition>
    </mc:Choice>
    <mc:Fallback xmlns="">
      <p:transition spd="slow" advTm="370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07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005DE35A-36F4-48CE-5B82-D9ABD47366FC}"/>
              </a:ext>
            </a:extLst>
          </p:cNvPr>
          <p:cNvSpPr>
            <a:spLocks noGrp="1"/>
          </p:cNvSpPr>
          <p:nvPr>
            <p:ph type="title"/>
          </p:nvPr>
        </p:nvSpPr>
        <p:spPr/>
        <p:txBody>
          <a:bodyPr/>
          <a:lstStyle/>
          <a:p>
            <a:r>
              <a:rPr lang="pl-PL" dirty="0"/>
              <a:t>Internet Services</a:t>
            </a:r>
            <a:endParaRPr lang="en-US" dirty="0"/>
          </a:p>
        </p:txBody>
      </p:sp>
      <p:sp>
        <p:nvSpPr>
          <p:cNvPr id="3" name="Symbol zastępczy tekstu 2">
            <a:extLst>
              <a:ext uri="{FF2B5EF4-FFF2-40B4-BE49-F238E27FC236}">
                <a16:creationId xmlns:a16="http://schemas.microsoft.com/office/drawing/2014/main" id="{5C593541-A8CA-3595-EFED-636ACE762969}"/>
              </a:ext>
            </a:extLst>
          </p:cNvPr>
          <p:cNvSpPr>
            <a:spLocks noGrp="1"/>
          </p:cNvSpPr>
          <p:nvPr>
            <p:ph type="body" idx="1"/>
          </p:nvPr>
        </p:nvSpPr>
        <p:spPr/>
        <p:txBody>
          <a:bodyPr/>
          <a:lstStyle/>
          <a:p>
            <a:r>
              <a:rPr lang="pl-PL" dirty="0"/>
              <a:t>Log in to </a:t>
            </a:r>
            <a:r>
              <a:rPr lang="pl-PL" dirty="0" err="1"/>
              <a:t>Teams</a:t>
            </a:r>
            <a:r>
              <a:rPr lang="pl-PL" dirty="0"/>
              <a:t>, </a:t>
            </a:r>
            <a:r>
              <a:rPr lang="pl-PL" dirty="0" err="1"/>
              <a:t>Moodle</a:t>
            </a:r>
            <a:r>
              <a:rPr lang="pl-PL" dirty="0"/>
              <a:t>, and </a:t>
            </a:r>
            <a:r>
              <a:rPr lang="pl-PL" dirty="0" err="1"/>
              <a:t>Github</a:t>
            </a:r>
            <a:endParaRPr lang="pl-PL" dirty="0"/>
          </a:p>
        </p:txBody>
      </p:sp>
      <p:sp>
        <p:nvSpPr>
          <p:cNvPr id="4" name="Symbol zastępczy numeru slajdu 3">
            <a:extLst>
              <a:ext uri="{FF2B5EF4-FFF2-40B4-BE49-F238E27FC236}">
                <a16:creationId xmlns:a16="http://schemas.microsoft.com/office/drawing/2014/main" id="{47E464A5-B833-B951-CEBB-D761B64ADEDA}"/>
              </a:ext>
            </a:extLst>
          </p:cNvPr>
          <p:cNvSpPr>
            <a:spLocks noGrp="1"/>
          </p:cNvSpPr>
          <p:nvPr>
            <p:ph type="sldNum" sz="quarter" idx="12"/>
          </p:nvPr>
        </p:nvSpPr>
        <p:spPr/>
        <p:txBody>
          <a:bodyPr/>
          <a:lstStyle/>
          <a:p>
            <a:fld id="{254C963F-D690-449C-B336-8B464EE7B8DB}" type="slidenum">
              <a:rPr lang="pl-PL" smtClean="0"/>
              <a:t>13</a:t>
            </a:fld>
            <a:endParaRPr lang="pl-PL" dirty="0"/>
          </a:p>
        </p:txBody>
      </p:sp>
      <p:pic>
        <p:nvPicPr>
          <p:cNvPr id="5" name="PL">
            <a:hlinkClick r:id="" action="ppaction://media"/>
            <a:extLst>
              <a:ext uri="{FF2B5EF4-FFF2-40B4-BE49-F238E27FC236}">
                <a16:creationId xmlns:a16="http://schemas.microsoft.com/office/drawing/2014/main" id="{1C8E13C6-83AB-87FD-C8AF-A06A47ACDF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7050" y="765381"/>
            <a:ext cx="609600" cy="609600"/>
          </a:xfrm>
          <a:prstGeom prst="rect">
            <a:avLst/>
          </a:prstGeom>
        </p:spPr>
      </p:pic>
    </p:spTree>
    <p:extLst>
      <p:ext uri="{BB962C8B-B14F-4D97-AF65-F5344CB8AC3E}">
        <p14:creationId xmlns:p14="http://schemas.microsoft.com/office/powerpoint/2010/main" val="1005848108"/>
      </p:ext>
    </p:extLst>
  </p:cSld>
  <p:clrMapOvr>
    <a:masterClrMapping/>
  </p:clrMapOvr>
  <mc:AlternateContent xmlns:mc="http://schemas.openxmlformats.org/markup-compatibility/2006" xmlns:p14="http://schemas.microsoft.com/office/powerpoint/2010/main">
    <mc:Choice Requires="p14">
      <p:transition spd="slow" p14:dur="1200" advTm="25721">
        <p14:prism/>
      </p:transition>
    </mc:Choice>
    <mc:Fallback xmlns="">
      <p:transition spd="slow" advTm="257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72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ymbol zastępczy zawartości 5">
            <a:extLst>
              <a:ext uri="{FF2B5EF4-FFF2-40B4-BE49-F238E27FC236}">
                <a16:creationId xmlns:a16="http://schemas.microsoft.com/office/drawing/2014/main" id="{3BEF4DD1-DF03-4BD7-972C-609EAA9D84FC}"/>
              </a:ext>
            </a:extLst>
          </p:cNvPr>
          <p:cNvSpPr>
            <a:spLocks noGrp="1"/>
          </p:cNvSpPr>
          <p:nvPr>
            <p:ph idx="1"/>
          </p:nvPr>
        </p:nvSpPr>
        <p:spPr/>
        <p:txBody>
          <a:bodyPr>
            <a:normAutofit/>
          </a:bodyPr>
          <a:lstStyle/>
          <a:p>
            <a:pPr marL="514350" indent="-514350">
              <a:buFont typeface="+mj-lt"/>
              <a:buAutoNum type="arabicPeriod"/>
            </a:pPr>
            <a:r>
              <a:rPr lang="pl-PL" dirty="0"/>
              <a:t>Run Microsoft </a:t>
            </a:r>
            <a:r>
              <a:rPr lang="pl-PL" dirty="0" err="1"/>
              <a:t>Teams</a:t>
            </a:r>
            <a:endParaRPr lang="pl-PL" dirty="0"/>
          </a:p>
          <a:p>
            <a:pPr marL="514350" indent="-514350">
              <a:buFont typeface="+mj-lt"/>
              <a:buAutoNum type="arabicPeriod"/>
            </a:pPr>
            <a:r>
              <a:rPr lang="en-US" dirty="0"/>
              <a:t>Log in to your account</a:t>
            </a:r>
          </a:p>
          <a:p>
            <a:pPr marL="514350" indent="-514350">
              <a:buFont typeface="+mj-lt"/>
              <a:buAutoNum type="arabicPeriod"/>
            </a:pPr>
            <a:r>
              <a:rPr lang="pl-PL" dirty="0"/>
              <a:t>Display team list</a:t>
            </a:r>
          </a:p>
          <a:p>
            <a:pPr marL="514350" indent="-514350">
              <a:buFont typeface="+mj-lt"/>
              <a:buAutoNum type="arabicPeriod"/>
            </a:pPr>
            <a:r>
              <a:rPr lang="pl-PL" dirty="0"/>
              <a:t>Select „</a:t>
            </a:r>
            <a:r>
              <a:rPr lang="pl-PL" dirty="0" err="1"/>
              <a:t>join</a:t>
            </a:r>
            <a:r>
              <a:rPr lang="pl-PL" dirty="0"/>
              <a:t> a team”</a:t>
            </a:r>
          </a:p>
          <a:p>
            <a:pPr marL="514350" indent="-514350">
              <a:buFont typeface="+mj-lt"/>
              <a:buAutoNum type="arabicPeriod"/>
            </a:pPr>
            <a:r>
              <a:rPr lang="pl-PL" dirty="0" err="1"/>
              <a:t>Use</a:t>
            </a:r>
            <a:r>
              <a:rPr lang="pl-PL" dirty="0"/>
              <a:t> a team code</a:t>
            </a:r>
            <a:br>
              <a:rPr lang="pl-PL" dirty="0"/>
            </a:br>
            <a:r>
              <a:rPr lang="pl-PL" dirty="0">
                <a:solidFill>
                  <a:srgbClr val="00B0F0"/>
                </a:solidFill>
              </a:rPr>
              <a:t>minz3eq</a:t>
            </a:r>
          </a:p>
        </p:txBody>
      </p:sp>
      <p:sp>
        <p:nvSpPr>
          <p:cNvPr id="4" name="Symbol zastępczy numeru slajdu 3">
            <a:extLst>
              <a:ext uri="{FF2B5EF4-FFF2-40B4-BE49-F238E27FC236}">
                <a16:creationId xmlns:a16="http://schemas.microsoft.com/office/drawing/2014/main" id="{A9E7A3CE-C572-405A-92A2-0E1533B68464}"/>
              </a:ext>
            </a:extLst>
          </p:cNvPr>
          <p:cNvSpPr>
            <a:spLocks noGrp="1"/>
          </p:cNvSpPr>
          <p:nvPr>
            <p:ph type="sldNum" sz="quarter" idx="12"/>
          </p:nvPr>
        </p:nvSpPr>
        <p:spPr/>
        <p:txBody>
          <a:bodyPr/>
          <a:lstStyle/>
          <a:p>
            <a:fld id="{254C963F-D690-449C-B336-8B464EE7B8DB}" type="slidenum">
              <a:rPr lang="en-US" smtClean="0"/>
              <a:t>14</a:t>
            </a:fld>
            <a:endParaRPr lang="en-US" dirty="0"/>
          </a:p>
        </p:txBody>
      </p:sp>
      <p:sp>
        <p:nvSpPr>
          <p:cNvPr id="5" name="Tytuł 4">
            <a:extLst>
              <a:ext uri="{FF2B5EF4-FFF2-40B4-BE49-F238E27FC236}">
                <a16:creationId xmlns:a16="http://schemas.microsoft.com/office/drawing/2014/main" id="{E5EAA86D-7FAF-4F5F-B693-8A5642336538}"/>
              </a:ext>
            </a:extLst>
          </p:cNvPr>
          <p:cNvSpPr>
            <a:spLocks noGrp="1"/>
          </p:cNvSpPr>
          <p:nvPr>
            <p:ph type="title"/>
          </p:nvPr>
        </p:nvSpPr>
        <p:spPr/>
        <p:txBody>
          <a:bodyPr/>
          <a:lstStyle/>
          <a:p>
            <a:r>
              <a:rPr lang="en-US" dirty="0"/>
              <a:t>Sign up for </a:t>
            </a:r>
            <a:r>
              <a:rPr lang="pl-PL" dirty="0"/>
              <a:t>C</a:t>
            </a:r>
            <a:r>
              <a:rPr lang="en-US" dirty="0" err="1"/>
              <a:t>ourse</a:t>
            </a:r>
            <a:r>
              <a:rPr lang="en-US" dirty="0"/>
              <a:t> on Teams</a:t>
            </a:r>
          </a:p>
        </p:txBody>
      </p:sp>
      <p:pic>
        <p:nvPicPr>
          <p:cNvPr id="2" name="PL">
            <a:hlinkClick r:id="" action="ppaction://media"/>
            <a:extLst>
              <a:ext uri="{FF2B5EF4-FFF2-40B4-BE49-F238E27FC236}">
                <a16:creationId xmlns:a16="http://schemas.microsoft.com/office/drawing/2014/main" id="{EBA8F777-5D0F-3D38-9162-656F6DDF12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3400" y="1048112"/>
            <a:ext cx="609600" cy="609600"/>
          </a:xfrm>
          <a:prstGeom prst="rect">
            <a:avLst/>
          </a:prstGeom>
        </p:spPr>
      </p:pic>
    </p:spTree>
    <p:extLst>
      <p:ext uri="{BB962C8B-B14F-4D97-AF65-F5344CB8AC3E}">
        <p14:creationId xmlns:p14="http://schemas.microsoft.com/office/powerpoint/2010/main" val="3207883656"/>
      </p:ext>
    </p:extLst>
  </p:cSld>
  <p:clrMapOvr>
    <a:masterClrMapping/>
  </p:clrMapOvr>
  <mc:AlternateContent xmlns:mc="http://schemas.openxmlformats.org/markup-compatibility/2006" xmlns:p14="http://schemas.microsoft.com/office/powerpoint/2010/main">
    <mc:Choice Requires="p14">
      <p:transition spd="slow" p14:dur="1200" advTm="30614">
        <p14:prism/>
      </p:transition>
    </mc:Choice>
    <mc:Fallback xmlns="">
      <p:transition spd="slow" advTm="306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6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C7200191-8C7A-20BB-91B3-C7A0EB4D769B}"/>
              </a:ext>
            </a:extLst>
          </p:cNvPr>
          <p:cNvSpPr>
            <a:spLocks noGrp="1"/>
          </p:cNvSpPr>
          <p:nvPr>
            <p:ph idx="1"/>
          </p:nvPr>
        </p:nvSpPr>
        <p:spPr/>
        <p:txBody>
          <a:bodyPr>
            <a:normAutofit/>
          </a:bodyPr>
          <a:lstStyle/>
          <a:p>
            <a:pPr marL="514350" indent="-514350">
              <a:buFont typeface="+mj-lt"/>
              <a:buAutoNum type="arabicPeriod"/>
            </a:pPr>
            <a:r>
              <a:rPr lang="en-US" dirty="0"/>
              <a:t>Log in to Moodle</a:t>
            </a:r>
            <a:br>
              <a:rPr lang="en-US" dirty="0"/>
            </a:br>
            <a:r>
              <a:rPr lang="en-US" dirty="0">
                <a:solidFill>
                  <a:srgbClr val="00B0F0"/>
                </a:solidFill>
              </a:rPr>
              <a:t>https://moodle.uek.krakow.pl</a:t>
            </a:r>
          </a:p>
          <a:p>
            <a:pPr marL="514350" indent="-514350">
              <a:buFont typeface="+mj-lt"/>
              <a:buAutoNum type="arabicPeriod"/>
            </a:pPr>
            <a:r>
              <a:rPr lang="en-US" dirty="0"/>
              <a:t>Find the course</a:t>
            </a:r>
            <a:br>
              <a:rPr lang="en-US" dirty="0"/>
            </a:br>
            <a:r>
              <a:rPr lang="en-US" dirty="0" err="1"/>
              <a:t>Pracownia</a:t>
            </a:r>
            <a:r>
              <a:rPr lang="en-US" dirty="0"/>
              <a:t> </a:t>
            </a:r>
            <a:r>
              <a:rPr lang="en-US" dirty="0" err="1"/>
              <a:t>Programowania</a:t>
            </a:r>
            <a:r>
              <a:rPr lang="en-US" dirty="0"/>
              <a:t> 1 / Computer Programming 1</a:t>
            </a:r>
          </a:p>
          <a:p>
            <a:pPr marL="514350" indent="-514350">
              <a:buFont typeface="+mj-lt"/>
              <a:buAutoNum type="arabicPeriod"/>
            </a:pPr>
            <a:r>
              <a:rPr lang="en-US" dirty="0"/>
              <a:t>Sign up for the course</a:t>
            </a:r>
            <a:br>
              <a:rPr lang="en-US" dirty="0"/>
            </a:br>
            <a:r>
              <a:rPr lang="en-US" dirty="0"/>
              <a:t>As the access key, </a:t>
            </a:r>
            <a:r>
              <a:rPr lang="en-US" dirty="0">
                <a:solidFill>
                  <a:srgbClr val="00B0F0"/>
                </a:solidFill>
              </a:rPr>
              <a:t>use your full group number </a:t>
            </a:r>
            <a:r>
              <a:rPr lang="en-US" dirty="0"/>
              <a:t>(from University Schedule)</a:t>
            </a:r>
          </a:p>
        </p:txBody>
      </p:sp>
      <p:sp>
        <p:nvSpPr>
          <p:cNvPr id="3" name="Symbol zastępczy numeru slajdu 2">
            <a:extLst>
              <a:ext uri="{FF2B5EF4-FFF2-40B4-BE49-F238E27FC236}">
                <a16:creationId xmlns:a16="http://schemas.microsoft.com/office/drawing/2014/main" id="{A70B44C6-5C3F-0145-376A-1D3B45408D1E}"/>
              </a:ext>
            </a:extLst>
          </p:cNvPr>
          <p:cNvSpPr>
            <a:spLocks noGrp="1"/>
          </p:cNvSpPr>
          <p:nvPr>
            <p:ph type="sldNum" sz="quarter" idx="12"/>
          </p:nvPr>
        </p:nvSpPr>
        <p:spPr/>
        <p:txBody>
          <a:bodyPr/>
          <a:lstStyle/>
          <a:p>
            <a:fld id="{254C963F-D690-449C-B336-8B464EE7B8DB}" type="slidenum">
              <a:rPr lang="pl-PL" smtClean="0"/>
              <a:t>15</a:t>
            </a:fld>
            <a:endParaRPr lang="pl-PL" dirty="0"/>
          </a:p>
        </p:txBody>
      </p:sp>
      <p:sp>
        <p:nvSpPr>
          <p:cNvPr id="4" name="Tytuł 3">
            <a:extLst>
              <a:ext uri="{FF2B5EF4-FFF2-40B4-BE49-F238E27FC236}">
                <a16:creationId xmlns:a16="http://schemas.microsoft.com/office/drawing/2014/main" id="{3E295D64-ECD7-4481-0A0D-7A4B9E5090FF}"/>
              </a:ext>
            </a:extLst>
          </p:cNvPr>
          <p:cNvSpPr>
            <a:spLocks noGrp="1"/>
          </p:cNvSpPr>
          <p:nvPr>
            <p:ph type="title"/>
          </p:nvPr>
        </p:nvSpPr>
        <p:spPr/>
        <p:txBody>
          <a:bodyPr/>
          <a:lstStyle/>
          <a:p>
            <a:r>
              <a:rPr lang="en-US" dirty="0"/>
              <a:t>Sign up for Course on Moodle</a:t>
            </a:r>
          </a:p>
        </p:txBody>
      </p:sp>
      <p:pic>
        <p:nvPicPr>
          <p:cNvPr id="5" name="PL">
            <a:hlinkClick r:id="" action="ppaction://media"/>
            <a:extLst>
              <a:ext uri="{FF2B5EF4-FFF2-40B4-BE49-F238E27FC236}">
                <a16:creationId xmlns:a16="http://schemas.microsoft.com/office/drawing/2014/main" id="{FFB1FFB4-ADA5-9049-EE0C-243E7ACF40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6309" y="1059987"/>
            <a:ext cx="609600" cy="609600"/>
          </a:xfrm>
          <a:prstGeom prst="rect">
            <a:avLst/>
          </a:prstGeom>
        </p:spPr>
      </p:pic>
    </p:spTree>
    <p:extLst>
      <p:ext uri="{BB962C8B-B14F-4D97-AF65-F5344CB8AC3E}">
        <p14:creationId xmlns:p14="http://schemas.microsoft.com/office/powerpoint/2010/main" val="1144236073"/>
      </p:ext>
    </p:extLst>
  </p:cSld>
  <p:clrMapOvr>
    <a:masterClrMapping/>
  </p:clrMapOvr>
  <mc:AlternateContent xmlns:mc="http://schemas.openxmlformats.org/markup-compatibility/2006" xmlns:p14="http://schemas.microsoft.com/office/powerpoint/2010/main">
    <mc:Choice Requires="p14">
      <p:transition spd="slow" p14:dur="1200" advTm="30598">
        <p14:prism/>
      </p:transition>
    </mc:Choice>
    <mc:Fallback xmlns="">
      <p:transition spd="slow" advTm="305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59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27533B2D-CAC7-E97B-7182-1838AAEFBF00}"/>
              </a:ext>
            </a:extLst>
          </p:cNvPr>
          <p:cNvSpPr>
            <a:spLocks noGrp="1"/>
          </p:cNvSpPr>
          <p:nvPr>
            <p:ph idx="1"/>
          </p:nvPr>
        </p:nvSpPr>
        <p:spPr/>
        <p:txBody>
          <a:bodyPr>
            <a:normAutofit/>
          </a:bodyPr>
          <a:lstStyle/>
          <a:p>
            <a:pPr marL="514350" indent="-514350">
              <a:buFont typeface="+mj-lt"/>
              <a:buAutoNum type="arabicPeriod"/>
            </a:pPr>
            <a:r>
              <a:rPr lang="en-US" dirty="0"/>
              <a:t>Go to the </a:t>
            </a:r>
            <a:r>
              <a:rPr lang="en-US" dirty="0" err="1"/>
              <a:t>Github</a:t>
            </a:r>
            <a:r>
              <a:rPr lang="en-US" dirty="0"/>
              <a:t> service</a:t>
            </a:r>
            <a:br>
              <a:rPr lang="en-US" dirty="0"/>
            </a:br>
            <a:r>
              <a:rPr lang="en-US" dirty="0">
                <a:solidFill>
                  <a:srgbClr val="00B0F0"/>
                </a:solidFill>
              </a:rPr>
              <a:t>https://github.com</a:t>
            </a:r>
          </a:p>
          <a:p>
            <a:pPr marL="514350" indent="-514350">
              <a:buFont typeface="+mj-lt"/>
              <a:buAutoNum type="arabicPeriod"/>
            </a:pPr>
            <a:r>
              <a:rPr lang="en-US" dirty="0"/>
              <a:t>Create an account or use your private account</a:t>
            </a:r>
          </a:p>
          <a:p>
            <a:pPr marL="514350" indent="-514350">
              <a:buFont typeface="+mj-lt"/>
              <a:buAutoNum type="arabicPeriod"/>
            </a:pPr>
            <a:r>
              <a:rPr lang="en-US" dirty="0"/>
              <a:t>In </a:t>
            </a:r>
            <a:r>
              <a:rPr lang="en-US" dirty="0" err="1"/>
              <a:t>Github</a:t>
            </a:r>
            <a:r>
              <a:rPr lang="en-US" dirty="0"/>
              <a:t> Settings enter your </a:t>
            </a:r>
            <a:r>
              <a:rPr lang="pl-PL" dirty="0"/>
              <a:t>real </a:t>
            </a:r>
            <a:r>
              <a:rPr lang="en-US" dirty="0"/>
              <a:t>full name</a:t>
            </a:r>
            <a:br>
              <a:rPr lang="en-US" dirty="0"/>
            </a:br>
            <a:r>
              <a:rPr lang="en-US" dirty="0"/>
              <a:t>(first and last name)</a:t>
            </a:r>
          </a:p>
        </p:txBody>
      </p:sp>
      <p:sp>
        <p:nvSpPr>
          <p:cNvPr id="3" name="Symbol zastępczy numeru slajdu 2">
            <a:extLst>
              <a:ext uri="{FF2B5EF4-FFF2-40B4-BE49-F238E27FC236}">
                <a16:creationId xmlns:a16="http://schemas.microsoft.com/office/drawing/2014/main" id="{B6E3FAFF-A353-DA4D-B1E1-D592F18226CC}"/>
              </a:ext>
            </a:extLst>
          </p:cNvPr>
          <p:cNvSpPr>
            <a:spLocks noGrp="1"/>
          </p:cNvSpPr>
          <p:nvPr>
            <p:ph type="sldNum" sz="quarter" idx="12"/>
          </p:nvPr>
        </p:nvSpPr>
        <p:spPr/>
        <p:txBody>
          <a:bodyPr/>
          <a:lstStyle/>
          <a:p>
            <a:fld id="{254C963F-D690-449C-B336-8B464EE7B8DB}" type="slidenum">
              <a:rPr lang="pl-PL" smtClean="0"/>
              <a:t>16</a:t>
            </a:fld>
            <a:endParaRPr lang="pl-PL" dirty="0"/>
          </a:p>
        </p:txBody>
      </p:sp>
      <p:sp>
        <p:nvSpPr>
          <p:cNvPr id="4" name="Tytuł 3">
            <a:extLst>
              <a:ext uri="{FF2B5EF4-FFF2-40B4-BE49-F238E27FC236}">
                <a16:creationId xmlns:a16="http://schemas.microsoft.com/office/drawing/2014/main" id="{5DD48AC1-5D6A-17F7-07D1-9AE9BB0E45AE}"/>
              </a:ext>
            </a:extLst>
          </p:cNvPr>
          <p:cNvSpPr>
            <a:spLocks noGrp="1"/>
          </p:cNvSpPr>
          <p:nvPr>
            <p:ph type="title"/>
          </p:nvPr>
        </p:nvSpPr>
        <p:spPr/>
        <p:txBody>
          <a:bodyPr/>
          <a:lstStyle/>
          <a:p>
            <a:r>
              <a:rPr lang="en-US" dirty="0"/>
              <a:t>Create Account on </a:t>
            </a:r>
            <a:r>
              <a:rPr lang="en-US" dirty="0" err="1"/>
              <a:t>Github</a:t>
            </a:r>
            <a:endParaRPr lang="en-US" dirty="0"/>
          </a:p>
        </p:txBody>
      </p:sp>
      <p:pic>
        <p:nvPicPr>
          <p:cNvPr id="5" name="PL">
            <a:hlinkClick r:id="" action="ppaction://media"/>
            <a:extLst>
              <a:ext uri="{FF2B5EF4-FFF2-40B4-BE49-F238E27FC236}">
                <a16:creationId xmlns:a16="http://schemas.microsoft.com/office/drawing/2014/main" id="{BF70DC6A-6691-9177-0F48-71AE5F0B80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8600" y="965994"/>
            <a:ext cx="609600" cy="609600"/>
          </a:xfrm>
          <a:prstGeom prst="rect">
            <a:avLst/>
          </a:prstGeom>
        </p:spPr>
      </p:pic>
    </p:spTree>
    <p:extLst>
      <p:ext uri="{BB962C8B-B14F-4D97-AF65-F5344CB8AC3E}">
        <p14:creationId xmlns:p14="http://schemas.microsoft.com/office/powerpoint/2010/main" val="2533284800"/>
      </p:ext>
    </p:extLst>
  </p:cSld>
  <p:clrMapOvr>
    <a:masterClrMapping/>
  </p:clrMapOvr>
  <mc:AlternateContent xmlns:mc="http://schemas.openxmlformats.org/markup-compatibility/2006" xmlns:p14="http://schemas.microsoft.com/office/powerpoint/2010/main">
    <mc:Choice Requires="p14">
      <p:transition spd="slow" p14:dur="1200" advTm="36298">
        <p14:prism/>
      </p:transition>
    </mc:Choice>
    <mc:Fallback xmlns="">
      <p:transition spd="slow" advTm="362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29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D53BE413-5EBF-69E5-69B0-2BCC40EBBB43}"/>
              </a:ext>
            </a:extLst>
          </p:cNvPr>
          <p:cNvSpPr>
            <a:spLocks noGrp="1"/>
          </p:cNvSpPr>
          <p:nvPr>
            <p:ph idx="1"/>
          </p:nvPr>
        </p:nvSpPr>
        <p:spPr/>
        <p:txBody>
          <a:bodyPr/>
          <a:lstStyle/>
          <a:p>
            <a:pPr marL="514350" indent="-514350">
              <a:buFont typeface="+mj-lt"/>
              <a:buAutoNum type="arabicPeriod"/>
            </a:pPr>
            <a:r>
              <a:rPr lang="pl-PL" dirty="0"/>
              <a:t>Log in to </a:t>
            </a:r>
            <a:r>
              <a:rPr lang="pl-PL" dirty="0" err="1"/>
              <a:t>Github</a:t>
            </a:r>
            <a:endParaRPr lang="pl-PL" dirty="0"/>
          </a:p>
          <a:p>
            <a:pPr marL="514350" indent="-514350">
              <a:buFont typeface="+mj-lt"/>
              <a:buAutoNum type="arabicPeriod"/>
            </a:pPr>
            <a:r>
              <a:rPr lang="pl-PL" dirty="0" err="1"/>
              <a:t>Find</a:t>
            </a:r>
            <a:r>
              <a:rPr lang="pl-PL" dirty="0"/>
              <a:t> the </a:t>
            </a:r>
            <a:r>
              <a:rPr lang="pl-PL" dirty="0" err="1"/>
              <a:t>course</a:t>
            </a:r>
            <a:r>
              <a:rPr lang="pl-PL" dirty="0"/>
              <a:t> materials (</a:t>
            </a:r>
            <a:r>
              <a:rPr lang="pl-PL" dirty="0" err="1"/>
              <a:t>github</a:t>
            </a:r>
            <a:r>
              <a:rPr lang="pl-PL" dirty="0"/>
              <a:t> </a:t>
            </a:r>
            <a:r>
              <a:rPr lang="pl-PL" dirty="0" err="1"/>
              <a:t>repository</a:t>
            </a:r>
            <a:r>
              <a:rPr lang="pl-PL" dirty="0"/>
              <a:t>)</a:t>
            </a:r>
            <a:br>
              <a:rPr lang="pl-PL" dirty="0"/>
            </a:br>
            <a:r>
              <a:rPr lang="pl-PL" dirty="0" err="1">
                <a:solidFill>
                  <a:srgbClr val="00B0F0"/>
                </a:solidFill>
              </a:rPr>
              <a:t>stalj</a:t>
            </a:r>
            <a:r>
              <a:rPr lang="pl-PL" dirty="0">
                <a:solidFill>
                  <a:srgbClr val="00B0F0"/>
                </a:solidFill>
              </a:rPr>
              <a:t>/pp1</a:t>
            </a:r>
          </a:p>
          <a:p>
            <a:pPr marL="514350" indent="-514350">
              <a:buFont typeface="+mj-lt"/>
              <a:buAutoNum type="arabicPeriod"/>
            </a:pPr>
            <a:r>
              <a:rPr lang="pl-PL" dirty="0" err="1"/>
              <a:t>Fork</a:t>
            </a:r>
            <a:r>
              <a:rPr lang="pl-PL" dirty="0"/>
              <a:t> (</a:t>
            </a:r>
            <a:r>
              <a:rPr lang="pl-PL" dirty="0" err="1"/>
              <a:t>copy</a:t>
            </a:r>
            <a:r>
              <a:rPr lang="pl-PL" dirty="0"/>
              <a:t>) the </a:t>
            </a:r>
            <a:r>
              <a:rPr lang="pl-PL" dirty="0" err="1"/>
              <a:t>repository</a:t>
            </a:r>
            <a:endParaRPr lang="pl-PL" dirty="0"/>
          </a:p>
          <a:p>
            <a:pPr marL="514350" indent="-514350">
              <a:buFont typeface="+mj-lt"/>
              <a:buAutoNum type="arabicPeriod"/>
            </a:pPr>
            <a:r>
              <a:rPr lang="pl-PL" dirty="0"/>
              <a:t>M</a:t>
            </a:r>
            <a:r>
              <a:rPr lang="en-US" dirty="0" err="1"/>
              <a:t>ake</a:t>
            </a:r>
            <a:r>
              <a:rPr lang="en-US" dirty="0"/>
              <a:t> sure you have your own </a:t>
            </a:r>
            <a:r>
              <a:rPr lang="pl-PL" dirty="0" err="1"/>
              <a:t>private</a:t>
            </a:r>
            <a:r>
              <a:rPr lang="pl-PL" dirty="0"/>
              <a:t> </a:t>
            </a:r>
            <a:r>
              <a:rPr lang="en-US" dirty="0"/>
              <a:t>copy of the course</a:t>
            </a:r>
            <a:r>
              <a:rPr lang="pl-PL" dirty="0"/>
              <a:t> </a:t>
            </a:r>
            <a:r>
              <a:rPr lang="en-US" dirty="0"/>
              <a:t>materials</a:t>
            </a:r>
            <a:r>
              <a:rPr lang="pl-PL" dirty="0"/>
              <a:t> on </a:t>
            </a:r>
            <a:r>
              <a:rPr lang="pl-PL" dirty="0" err="1"/>
              <a:t>your</a:t>
            </a:r>
            <a:r>
              <a:rPr lang="pl-PL" dirty="0"/>
              <a:t> </a:t>
            </a:r>
            <a:r>
              <a:rPr lang="pl-PL" dirty="0" err="1"/>
              <a:t>account</a:t>
            </a:r>
            <a:r>
              <a:rPr lang="pl-PL" dirty="0"/>
              <a:t> on </a:t>
            </a:r>
            <a:r>
              <a:rPr lang="pl-PL" dirty="0" err="1"/>
              <a:t>Github</a:t>
            </a:r>
            <a:endParaRPr lang="pl-PL" dirty="0"/>
          </a:p>
        </p:txBody>
      </p:sp>
      <p:sp>
        <p:nvSpPr>
          <p:cNvPr id="3" name="Symbol zastępczy numeru slajdu 2">
            <a:extLst>
              <a:ext uri="{FF2B5EF4-FFF2-40B4-BE49-F238E27FC236}">
                <a16:creationId xmlns:a16="http://schemas.microsoft.com/office/drawing/2014/main" id="{B1A3D5F1-734F-8A9B-C47C-6D76864C1389}"/>
              </a:ext>
            </a:extLst>
          </p:cNvPr>
          <p:cNvSpPr>
            <a:spLocks noGrp="1"/>
          </p:cNvSpPr>
          <p:nvPr>
            <p:ph type="sldNum" sz="quarter" idx="12"/>
          </p:nvPr>
        </p:nvSpPr>
        <p:spPr/>
        <p:txBody>
          <a:bodyPr/>
          <a:lstStyle/>
          <a:p>
            <a:fld id="{254C963F-D690-449C-B336-8B464EE7B8DB}" type="slidenum">
              <a:rPr lang="pl-PL" smtClean="0"/>
              <a:t>17</a:t>
            </a:fld>
            <a:endParaRPr lang="pl-PL" dirty="0"/>
          </a:p>
        </p:txBody>
      </p:sp>
      <p:sp>
        <p:nvSpPr>
          <p:cNvPr id="4" name="Tytuł 3">
            <a:extLst>
              <a:ext uri="{FF2B5EF4-FFF2-40B4-BE49-F238E27FC236}">
                <a16:creationId xmlns:a16="http://schemas.microsoft.com/office/drawing/2014/main" id="{B790DEAE-7768-9BCE-6188-0F4D4EAA6B5E}"/>
              </a:ext>
            </a:extLst>
          </p:cNvPr>
          <p:cNvSpPr>
            <a:spLocks noGrp="1"/>
          </p:cNvSpPr>
          <p:nvPr>
            <p:ph type="title"/>
          </p:nvPr>
        </p:nvSpPr>
        <p:spPr/>
        <p:txBody>
          <a:bodyPr/>
          <a:lstStyle/>
          <a:p>
            <a:r>
              <a:rPr lang="en-US" dirty="0"/>
              <a:t>Make</a:t>
            </a:r>
            <a:r>
              <a:rPr lang="pl-PL" dirty="0"/>
              <a:t> </a:t>
            </a:r>
            <a:r>
              <a:rPr lang="en-US" dirty="0"/>
              <a:t>Copy of Class Materials</a:t>
            </a:r>
          </a:p>
        </p:txBody>
      </p:sp>
      <p:pic>
        <p:nvPicPr>
          <p:cNvPr id="5" name="PL">
            <a:hlinkClick r:id="" action="ppaction://media"/>
            <a:extLst>
              <a:ext uri="{FF2B5EF4-FFF2-40B4-BE49-F238E27FC236}">
                <a16:creationId xmlns:a16="http://schemas.microsoft.com/office/drawing/2014/main" id="{6936D496-0204-CF78-86C1-8B57028D63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7927" y="1020763"/>
            <a:ext cx="609600" cy="609600"/>
          </a:xfrm>
          <a:prstGeom prst="rect">
            <a:avLst/>
          </a:prstGeom>
        </p:spPr>
      </p:pic>
    </p:spTree>
    <p:extLst>
      <p:ext uri="{BB962C8B-B14F-4D97-AF65-F5344CB8AC3E}">
        <p14:creationId xmlns:p14="http://schemas.microsoft.com/office/powerpoint/2010/main" val="1234291028"/>
      </p:ext>
    </p:extLst>
  </p:cSld>
  <p:clrMapOvr>
    <a:masterClrMapping/>
  </p:clrMapOvr>
  <mc:AlternateContent xmlns:mc="http://schemas.openxmlformats.org/markup-compatibility/2006" xmlns:p14="http://schemas.microsoft.com/office/powerpoint/2010/main">
    <mc:Choice Requires="p14">
      <p:transition spd="slow" p14:dur="1200" advTm="21875">
        <p14:prism/>
      </p:transition>
    </mc:Choice>
    <mc:Fallback xmlns="">
      <p:transition spd="slow" advTm="218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87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FA82766-5AC7-26AF-F9A7-76097122BE8D}"/>
              </a:ext>
            </a:extLst>
          </p:cNvPr>
          <p:cNvSpPr>
            <a:spLocks noGrp="1"/>
          </p:cNvSpPr>
          <p:nvPr>
            <p:ph type="title"/>
          </p:nvPr>
        </p:nvSpPr>
        <p:spPr/>
        <p:txBody>
          <a:bodyPr/>
          <a:lstStyle/>
          <a:p>
            <a:r>
              <a:rPr lang="en-US"/>
              <a:t>Homework</a:t>
            </a:r>
          </a:p>
        </p:txBody>
      </p:sp>
      <p:sp>
        <p:nvSpPr>
          <p:cNvPr id="3" name="Symbol zastępczy tekstu 2">
            <a:extLst>
              <a:ext uri="{FF2B5EF4-FFF2-40B4-BE49-F238E27FC236}">
                <a16:creationId xmlns:a16="http://schemas.microsoft.com/office/drawing/2014/main" id="{57DF4AEE-6507-A6EF-BEAB-6DD815C42CC9}"/>
              </a:ext>
            </a:extLst>
          </p:cNvPr>
          <p:cNvSpPr>
            <a:spLocks noGrp="1"/>
          </p:cNvSpPr>
          <p:nvPr>
            <p:ph type="body" idx="1"/>
          </p:nvPr>
        </p:nvSpPr>
        <p:spPr/>
        <p:txBody>
          <a:bodyPr/>
          <a:lstStyle/>
          <a:p>
            <a:r>
              <a:rPr lang="pl-PL" dirty="0"/>
              <a:t>Tools Installation</a:t>
            </a:r>
          </a:p>
        </p:txBody>
      </p:sp>
      <p:sp>
        <p:nvSpPr>
          <p:cNvPr id="4" name="Symbol zastępczy numeru slajdu 3">
            <a:extLst>
              <a:ext uri="{FF2B5EF4-FFF2-40B4-BE49-F238E27FC236}">
                <a16:creationId xmlns:a16="http://schemas.microsoft.com/office/drawing/2014/main" id="{36883032-481E-868B-97E0-14DDF0F9B46D}"/>
              </a:ext>
            </a:extLst>
          </p:cNvPr>
          <p:cNvSpPr>
            <a:spLocks noGrp="1"/>
          </p:cNvSpPr>
          <p:nvPr>
            <p:ph type="sldNum" sz="quarter" idx="12"/>
          </p:nvPr>
        </p:nvSpPr>
        <p:spPr/>
        <p:txBody>
          <a:bodyPr/>
          <a:lstStyle/>
          <a:p>
            <a:fld id="{254C963F-D690-449C-B336-8B464EE7B8DB}" type="slidenum">
              <a:rPr lang="pl-PL" smtClean="0"/>
              <a:t>18</a:t>
            </a:fld>
            <a:endParaRPr lang="pl-PL" dirty="0"/>
          </a:p>
        </p:txBody>
      </p:sp>
      <p:pic>
        <p:nvPicPr>
          <p:cNvPr id="5" name="PL">
            <a:hlinkClick r:id="" action="ppaction://media"/>
            <a:extLst>
              <a:ext uri="{FF2B5EF4-FFF2-40B4-BE49-F238E27FC236}">
                <a16:creationId xmlns:a16="http://schemas.microsoft.com/office/drawing/2014/main" id="{E553C499-EAF8-299B-8482-09AFB91FAE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7050" y="463550"/>
            <a:ext cx="609600" cy="609600"/>
          </a:xfrm>
          <a:prstGeom prst="rect">
            <a:avLst/>
          </a:prstGeom>
        </p:spPr>
      </p:pic>
    </p:spTree>
    <p:extLst>
      <p:ext uri="{BB962C8B-B14F-4D97-AF65-F5344CB8AC3E}">
        <p14:creationId xmlns:p14="http://schemas.microsoft.com/office/powerpoint/2010/main" val="3984066826"/>
      </p:ext>
    </p:extLst>
  </p:cSld>
  <p:clrMapOvr>
    <a:masterClrMapping/>
  </p:clrMapOvr>
  <mc:AlternateContent xmlns:mc="http://schemas.openxmlformats.org/markup-compatibility/2006" xmlns:p14="http://schemas.microsoft.com/office/powerpoint/2010/main">
    <mc:Choice Requires="p14">
      <p:transition spd="slow" p14:dur="1200" advTm="21250">
        <p14:prism/>
      </p:transition>
    </mc:Choice>
    <mc:Fallback xmlns="">
      <p:transition spd="slow" advTm="212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2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41A4E552-EB96-3118-0DE6-433C62285D7E}"/>
              </a:ext>
            </a:extLst>
          </p:cNvPr>
          <p:cNvSpPr>
            <a:spLocks noGrp="1"/>
          </p:cNvSpPr>
          <p:nvPr>
            <p:ph idx="1"/>
          </p:nvPr>
        </p:nvSpPr>
        <p:spPr/>
        <p:txBody>
          <a:bodyPr/>
          <a:lstStyle/>
          <a:p>
            <a:pPr algn="ctr"/>
            <a:endParaRPr lang="pl-PL" dirty="0"/>
          </a:p>
          <a:p>
            <a:pPr algn="ctr"/>
            <a:r>
              <a:rPr lang="en-US" sz="4000" dirty="0"/>
              <a:t>Python Tutorial for Beginners with VS Code</a:t>
            </a:r>
            <a:br>
              <a:rPr lang="pl-PL" dirty="0"/>
            </a:br>
            <a:r>
              <a:rPr lang="pl-PL" dirty="0"/>
              <a:t>by </a:t>
            </a:r>
            <a:r>
              <a:rPr lang="pl-PL" dirty="0" err="1"/>
              <a:t>Dave</a:t>
            </a:r>
            <a:r>
              <a:rPr lang="pl-PL" dirty="0"/>
              <a:t> Gray</a:t>
            </a:r>
          </a:p>
          <a:p>
            <a:pPr algn="ctr"/>
            <a:endParaRPr lang="pl-PL" dirty="0"/>
          </a:p>
          <a:p>
            <a:pPr algn="ctr"/>
            <a:r>
              <a:rPr lang="pl-PL" dirty="0">
                <a:solidFill>
                  <a:srgbClr val="00B0F0"/>
                </a:solidFill>
              </a:rPr>
              <a:t>https://youtu.be/6i3e-j3wSf0</a:t>
            </a:r>
          </a:p>
        </p:txBody>
      </p:sp>
      <p:sp>
        <p:nvSpPr>
          <p:cNvPr id="3" name="Symbol zastępczy numeru slajdu 2">
            <a:extLst>
              <a:ext uri="{FF2B5EF4-FFF2-40B4-BE49-F238E27FC236}">
                <a16:creationId xmlns:a16="http://schemas.microsoft.com/office/drawing/2014/main" id="{4E6ED0CE-9FFF-3EAA-DF14-D0DDBC91CB04}"/>
              </a:ext>
            </a:extLst>
          </p:cNvPr>
          <p:cNvSpPr>
            <a:spLocks noGrp="1"/>
          </p:cNvSpPr>
          <p:nvPr>
            <p:ph type="sldNum" sz="quarter" idx="12"/>
          </p:nvPr>
        </p:nvSpPr>
        <p:spPr/>
        <p:txBody>
          <a:bodyPr/>
          <a:lstStyle/>
          <a:p>
            <a:fld id="{254C963F-D690-449C-B336-8B464EE7B8DB}" type="slidenum">
              <a:rPr lang="pl-PL" smtClean="0"/>
              <a:t>19</a:t>
            </a:fld>
            <a:endParaRPr lang="pl-PL" dirty="0"/>
          </a:p>
        </p:txBody>
      </p:sp>
      <p:sp>
        <p:nvSpPr>
          <p:cNvPr id="4" name="Tytuł 3">
            <a:extLst>
              <a:ext uri="{FF2B5EF4-FFF2-40B4-BE49-F238E27FC236}">
                <a16:creationId xmlns:a16="http://schemas.microsoft.com/office/drawing/2014/main" id="{1BE42FBC-FCC1-9A19-C2B7-7486DCE74AB3}"/>
              </a:ext>
            </a:extLst>
          </p:cNvPr>
          <p:cNvSpPr>
            <a:spLocks noGrp="1"/>
          </p:cNvSpPr>
          <p:nvPr>
            <p:ph type="title"/>
          </p:nvPr>
        </p:nvSpPr>
        <p:spPr/>
        <p:txBody>
          <a:bodyPr/>
          <a:lstStyle/>
          <a:p>
            <a:r>
              <a:rPr lang="pl-PL" dirty="0"/>
              <a:t>Watch the video</a:t>
            </a:r>
          </a:p>
        </p:txBody>
      </p:sp>
      <p:pic>
        <p:nvPicPr>
          <p:cNvPr id="5" name="PL">
            <a:hlinkClick r:id="" action="ppaction://media"/>
            <a:extLst>
              <a:ext uri="{FF2B5EF4-FFF2-40B4-BE49-F238E27FC236}">
                <a16:creationId xmlns:a16="http://schemas.microsoft.com/office/drawing/2014/main" id="{28F86802-566C-4094-A9B5-BEC4B029B77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3400" y="1057420"/>
            <a:ext cx="609600" cy="609600"/>
          </a:xfrm>
          <a:prstGeom prst="rect">
            <a:avLst/>
          </a:prstGeom>
        </p:spPr>
      </p:pic>
    </p:spTree>
    <p:extLst>
      <p:ext uri="{BB962C8B-B14F-4D97-AF65-F5344CB8AC3E}">
        <p14:creationId xmlns:p14="http://schemas.microsoft.com/office/powerpoint/2010/main" val="2173447150"/>
      </p:ext>
    </p:extLst>
  </p:cSld>
  <p:clrMapOvr>
    <a:masterClrMapping/>
  </p:clrMapOvr>
  <mc:AlternateContent xmlns:mc="http://schemas.openxmlformats.org/markup-compatibility/2006" xmlns:p14="http://schemas.microsoft.com/office/powerpoint/2010/main">
    <mc:Choice Requires="p14">
      <p:transition spd="slow" p14:dur="1200" advTm="22818">
        <p14:prism/>
      </p:transition>
    </mc:Choice>
    <mc:Fallback xmlns="">
      <p:transition spd="slow" advTm="228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8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3EDFA272-3930-484B-991B-B3AB08924CB2}"/>
              </a:ext>
            </a:extLst>
          </p:cNvPr>
          <p:cNvSpPr>
            <a:spLocks noGrp="1"/>
          </p:cNvSpPr>
          <p:nvPr>
            <p:ph idx="1"/>
          </p:nvPr>
        </p:nvSpPr>
        <p:spPr/>
        <p:txBody>
          <a:bodyPr>
            <a:normAutofit fontScale="92500" lnSpcReduction="10000"/>
          </a:bodyPr>
          <a:lstStyle/>
          <a:p>
            <a:pPr marL="514350" indent="-514350">
              <a:buAutoNum type="arabicPeriod"/>
            </a:pPr>
            <a:r>
              <a:rPr lang="pl-PL" dirty="0"/>
              <a:t>C</a:t>
            </a:r>
            <a:r>
              <a:rPr lang="en-US" dirty="0" err="1"/>
              <a:t>ourse</a:t>
            </a:r>
            <a:r>
              <a:rPr lang="en-US" dirty="0"/>
              <a:t> forum on </a:t>
            </a:r>
            <a:r>
              <a:rPr lang="pl-PL" dirty="0"/>
              <a:t>Microsoft </a:t>
            </a:r>
            <a:r>
              <a:rPr lang="en-US" dirty="0"/>
              <a:t>Teams</a:t>
            </a:r>
          </a:p>
          <a:p>
            <a:pPr marL="514350" indent="-514350">
              <a:buFont typeface="Arial" panose="020B0604020202020204" pitchFamily="34" charset="0"/>
              <a:buAutoNum type="arabicPeriod"/>
            </a:pPr>
            <a:r>
              <a:rPr lang="en-US" dirty="0"/>
              <a:t>Microsoft Teams chat</a:t>
            </a:r>
          </a:p>
          <a:p>
            <a:pPr marL="514350" indent="-514350">
              <a:buAutoNum type="arabicPeriod"/>
            </a:pPr>
            <a:r>
              <a:rPr lang="pl-PL" dirty="0"/>
              <a:t>O</a:t>
            </a:r>
            <a:r>
              <a:rPr lang="en-US" dirty="0" err="1"/>
              <a:t>ffice</a:t>
            </a:r>
            <a:r>
              <a:rPr lang="en-US" dirty="0"/>
              <a:t> </a:t>
            </a:r>
            <a:r>
              <a:rPr lang="pl-PL" dirty="0"/>
              <a:t>H</a:t>
            </a:r>
            <a:r>
              <a:rPr lang="en-US" dirty="0"/>
              <a:t>ours (details on teacher’s e-card)</a:t>
            </a:r>
          </a:p>
          <a:p>
            <a:pPr marL="514350" indent="-514350">
              <a:buAutoNum type="arabicPeriod"/>
            </a:pPr>
            <a:r>
              <a:rPr lang="pl-PL" dirty="0"/>
              <a:t>E</a:t>
            </a:r>
            <a:r>
              <a:rPr lang="en-US" dirty="0"/>
              <a:t>mail (details on teacher’s e-card)</a:t>
            </a:r>
            <a:endParaRPr lang="pl-PL" dirty="0"/>
          </a:p>
          <a:p>
            <a:endParaRPr lang="pl-PL" dirty="0"/>
          </a:p>
          <a:p>
            <a:r>
              <a:rPr lang="pl-PL" dirty="0" err="1"/>
              <a:t>Teacher’s</a:t>
            </a:r>
            <a:r>
              <a:rPr lang="pl-PL" dirty="0"/>
              <a:t> e-</a:t>
            </a:r>
            <a:r>
              <a:rPr lang="pl-PL" dirty="0" err="1"/>
              <a:t>card</a:t>
            </a:r>
            <a:endParaRPr lang="pl-PL" dirty="0"/>
          </a:p>
          <a:p>
            <a:r>
              <a:rPr lang="en-US" dirty="0">
                <a:hlinkClick r:id="rId5"/>
              </a:rPr>
              <a:t>https://e-uczelnia.uek.krakow.pl/course/view.php?id=218</a:t>
            </a:r>
            <a:r>
              <a:rPr lang="pl-PL" dirty="0"/>
              <a:t> </a:t>
            </a:r>
            <a:r>
              <a:rPr lang="en-US" dirty="0"/>
              <a:t> </a:t>
            </a:r>
          </a:p>
          <a:p>
            <a:pPr marL="514350" indent="-514350">
              <a:buAutoNum type="arabicPeriod"/>
            </a:pPr>
            <a:endParaRPr lang="en-US" dirty="0"/>
          </a:p>
        </p:txBody>
      </p:sp>
      <p:sp>
        <p:nvSpPr>
          <p:cNvPr id="3" name="Symbol zastępczy numeru slajdu 2">
            <a:extLst>
              <a:ext uri="{FF2B5EF4-FFF2-40B4-BE49-F238E27FC236}">
                <a16:creationId xmlns:a16="http://schemas.microsoft.com/office/drawing/2014/main" id="{A2FD0D59-51B8-45E0-AAEF-CD6568C0DACC}"/>
              </a:ext>
            </a:extLst>
          </p:cNvPr>
          <p:cNvSpPr>
            <a:spLocks noGrp="1"/>
          </p:cNvSpPr>
          <p:nvPr>
            <p:ph type="sldNum" sz="quarter" idx="12"/>
          </p:nvPr>
        </p:nvSpPr>
        <p:spPr/>
        <p:txBody>
          <a:bodyPr/>
          <a:lstStyle/>
          <a:p>
            <a:fld id="{254C963F-D690-449C-B336-8B464EE7B8DB}" type="slidenum">
              <a:rPr lang="en-US" smtClean="0"/>
              <a:t>2</a:t>
            </a:fld>
            <a:endParaRPr lang="en-US"/>
          </a:p>
        </p:txBody>
      </p:sp>
      <p:sp>
        <p:nvSpPr>
          <p:cNvPr id="4" name="Tytuł 3">
            <a:extLst>
              <a:ext uri="{FF2B5EF4-FFF2-40B4-BE49-F238E27FC236}">
                <a16:creationId xmlns:a16="http://schemas.microsoft.com/office/drawing/2014/main" id="{DB2026DC-A629-4A00-8F6F-4CFDE7F3E7D5}"/>
              </a:ext>
            </a:extLst>
          </p:cNvPr>
          <p:cNvSpPr>
            <a:spLocks noGrp="1"/>
          </p:cNvSpPr>
          <p:nvPr>
            <p:ph type="title"/>
          </p:nvPr>
        </p:nvSpPr>
        <p:spPr/>
        <p:txBody>
          <a:bodyPr/>
          <a:lstStyle/>
          <a:p>
            <a:r>
              <a:rPr lang="en-US" dirty="0"/>
              <a:t>Communication</a:t>
            </a:r>
            <a:r>
              <a:rPr lang="pl-PL" dirty="0"/>
              <a:t> with </a:t>
            </a:r>
            <a:r>
              <a:rPr lang="pl-PL" dirty="0" err="1"/>
              <a:t>Teacher</a:t>
            </a:r>
            <a:endParaRPr lang="en-US" dirty="0"/>
          </a:p>
        </p:txBody>
      </p:sp>
      <p:pic>
        <p:nvPicPr>
          <p:cNvPr id="5" name="PL">
            <a:hlinkClick r:id="" action="ppaction://media"/>
            <a:extLst>
              <a:ext uri="{FF2B5EF4-FFF2-40B4-BE49-F238E27FC236}">
                <a16:creationId xmlns:a16="http://schemas.microsoft.com/office/drawing/2014/main" id="{0BCF18DE-BBA2-2D96-A0A3-9F31A602FEC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28600" y="1020763"/>
            <a:ext cx="609600" cy="609600"/>
          </a:xfrm>
          <a:prstGeom prst="rect">
            <a:avLst/>
          </a:prstGeom>
        </p:spPr>
      </p:pic>
    </p:spTree>
    <p:extLst>
      <p:ext uri="{BB962C8B-B14F-4D97-AF65-F5344CB8AC3E}">
        <p14:creationId xmlns:p14="http://schemas.microsoft.com/office/powerpoint/2010/main" val="3285343587"/>
      </p:ext>
    </p:extLst>
  </p:cSld>
  <p:clrMapOvr>
    <a:masterClrMapping/>
  </p:clrMapOvr>
  <mc:AlternateContent xmlns:mc="http://schemas.openxmlformats.org/markup-compatibility/2006" xmlns:p14="http://schemas.microsoft.com/office/powerpoint/2010/main">
    <mc:Choice Requires="p14">
      <p:transition spd="slow" p14:dur="1200" advTm="50988">
        <p14:prism/>
      </p:transition>
    </mc:Choice>
    <mc:Fallback xmlns="">
      <p:transition spd="slow" advTm="509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98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D596D83F-4F44-8D17-E36F-5076A9D45D5B}"/>
              </a:ext>
            </a:extLst>
          </p:cNvPr>
          <p:cNvSpPr>
            <a:spLocks noGrp="1"/>
          </p:cNvSpPr>
          <p:nvPr>
            <p:ph idx="1"/>
          </p:nvPr>
        </p:nvSpPr>
        <p:spPr/>
        <p:txBody>
          <a:bodyPr/>
          <a:lstStyle/>
          <a:p>
            <a:pPr marL="514350" indent="-514350">
              <a:buFont typeface="+mj-lt"/>
              <a:buAutoNum type="arabicPeriod"/>
            </a:pPr>
            <a:r>
              <a:rPr lang="pl-PL" dirty="0" err="1"/>
              <a:t>Install</a:t>
            </a:r>
            <a:r>
              <a:rPr lang="pl-PL" dirty="0"/>
              <a:t> </a:t>
            </a:r>
            <a:r>
              <a:rPr lang="pl-PL" dirty="0" err="1"/>
              <a:t>Python</a:t>
            </a:r>
            <a:br>
              <a:rPr lang="pl-PL" dirty="0"/>
            </a:br>
            <a:r>
              <a:rPr lang="pl-PL" dirty="0">
                <a:solidFill>
                  <a:srgbClr val="00B0F0"/>
                </a:solidFill>
              </a:rPr>
              <a:t>https://www.python.org</a:t>
            </a:r>
          </a:p>
          <a:p>
            <a:pPr marL="514350" indent="-514350">
              <a:buFont typeface="+mj-lt"/>
              <a:buAutoNum type="arabicPeriod"/>
            </a:pPr>
            <a:r>
              <a:rPr lang="pl-PL" dirty="0" err="1"/>
              <a:t>Check</a:t>
            </a:r>
            <a:r>
              <a:rPr lang="pl-PL" dirty="0"/>
              <a:t> </a:t>
            </a:r>
            <a:r>
              <a:rPr lang="pl-PL" dirty="0" err="1"/>
              <a:t>Python</a:t>
            </a:r>
            <a:r>
              <a:rPr lang="pl-PL" dirty="0"/>
              <a:t> on </a:t>
            </a:r>
            <a:r>
              <a:rPr lang="pl-PL" dirty="0" err="1"/>
              <a:t>your</a:t>
            </a:r>
            <a:r>
              <a:rPr lang="pl-PL" dirty="0"/>
              <a:t> </a:t>
            </a:r>
            <a:r>
              <a:rPr lang="pl-PL" dirty="0" err="1"/>
              <a:t>computer</a:t>
            </a:r>
            <a:endParaRPr lang="pl-PL" dirty="0"/>
          </a:p>
          <a:p>
            <a:pPr marL="1143000" lvl="1" indent="-457200"/>
            <a:r>
              <a:rPr lang="pl-PL" dirty="0"/>
              <a:t>Open </a:t>
            </a:r>
            <a:r>
              <a:rPr lang="pl-PL" dirty="0" err="1"/>
              <a:t>command</a:t>
            </a:r>
            <a:r>
              <a:rPr lang="pl-PL" dirty="0"/>
              <a:t> </a:t>
            </a:r>
            <a:r>
              <a:rPr lang="pl-PL" dirty="0" err="1"/>
              <a:t>prompt</a:t>
            </a:r>
            <a:r>
              <a:rPr lang="pl-PL" dirty="0"/>
              <a:t> </a:t>
            </a:r>
            <a:r>
              <a:rPr lang="pl-PL" dirty="0" err="1"/>
              <a:t>window</a:t>
            </a:r>
            <a:endParaRPr lang="pl-PL" dirty="0"/>
          </a:p>
          <a:p>
            <a:pPr marL="1143000" lvl="1" indent="-457200"/>
            <a:r>
              <a:rPr lang="pl-PL" dirty="0" err="1"/>
              <a:t>Enter</a:t>
            </a:r>
            <a:r>
              <a:rPr lang="pl-PL" dirty="0"/>
              <a:t> </a:t>
            </a:r>
            <a:r>
              <a:rPr lang="pl-PL" dirty="0" err="1"/>
              <a:t>command</a:t>
            </a:r>
            <a:br>
              <a:rPr lang="pl-PL" dirty="0"/>
            </a:br>
            <a:r>
              <a:rPr lang="pl-PL" b="1" dirty="0" err="1">
                <a:solidFill>
                  <a:srgbClr val="00B0F0"/>
                </a:solidFill>
              </a:rPr>
              <a:t>python</a:t>
            </a:r>
            <a:r>
              <a:rPr lang="pl-PL" b="1" dirty="0">
                <a:solidFill>
                  <a:srgbClr val="00B0F0"/>
                </a:solidFill>
              </a:rPr>
              <a:t> --version</a:t>
            </a:r>
            <a:r>
              <a:rPr lang="pl-PL" dirty="0"/>
              <a:t> </a:t>
            </a:r>
            <a:r>
              <a:rPr lang="pl-PL" dirty="0" err="1"/>
              <a:t>or</a:t>
            </a:r>
            <a:r>
              <a:rPr lang="pl-PL" dirty="0"/>
              <a:t> </a:t>
            </a:r>
            <a:r>
              <a:rPr lang="pl-PL" b="1" dirty="0" err="1">
                <a:solidFill>
                  <a:srgbClr val="00B0F0"/>
                </a:solidFill>
              </a:rPr>
              <a:t>py</a:t>
            </a:r>
            <a:r>
              <a:rPr lang="pl-PL" b="1" dirty="0">
                <a:solidFill>
                  <a:srgbClr val="00B0F0"/>
                </a:solidFill>
              </a:rPr>
              <a:t> --version</a:t>
            </a:r>
            <a:endParaRPr lang="pl-PL" dirty="0"/>
          </a:p>
          <a:p>
            <a:pPr marL="514350" indent="-514350">
              <a:buFont typeface="+mj-lt"/>
              <a:buAutoNum type="arabicPeriod"/>
            </a:pPr>
            <a:endParaRPr lang="pl-PL" dirty="0"/>
          </a:p>
        </p:txBody>
      </p:sp>
      <p:sp>
        <p:nvSpPr>
          <p:cNvPr id="3" name="Symbol zastępczy numeru slajdu 2">
            <a:extLst>
              <a:ext uri="{FF2B5EF4-FFF2-40B4-BE49-F238E27FC236}">
                <a16:creationId xmlns:a16="http://schemas.microsoft.com/office/drawing/2014/main" id="{32F094E4-3EE5-BD86-19B4-F51BAA570095}"/>
              </a:ext>
            </a:extLst>
          </p:cNvPr>
          <p:cNvSpPr>
            <a:spLocks noGrp="1"/>
          </p:cNvSpPr>
          <p:nvPr>
            <p:ph type="sldNum" sz="quarter" idx="12"/>
          </p:nvPr>
        </p:nvSpPr>
        <p:spPr/>
        <p:txBody>
          <a:bodyPr/>
          <a:lstStyle/>
          <a:p>
            <a:fld id="{254C963F-D690-449C-B336-8B464EE7B8DB}" type="slidenum">
              <a:rPr lang="pl-PL" smtClean="0"/>
              <a:t>20</a:t>
            </a:fld>
            <a:endParaRPr lang="pl-PL" dirty="0"/>
          </a:p>
        </p:txBody>
      </p:sp>
      <p:sp>
        <p:nvSpPr>
          <p:cNvPr id="4" name="Tytuł 3">
            <a:extLst>
              <a:ext uri="{FF2B5EF4-FFF2-40B4-BE49-F238E27FC236}">
                <a16:creationId xmlns:a16="http://schemas.microsoft.com/office/drawing/2014/main" id="{FB82CBAE-3B12-01F5-1914-A7AD00A5EEBE}"/>
              </a:ext>
            </a:extLst>
          </p:cNvPr>
          <p:cNvSpPr>
            <a:spLocks noGrp="1"/>
          </p:cNvSpPr>
          <p:nvPr>
            <p:ph type="title"/>
          </p:nvPr>
        </p:nvSpPr>
        <p:spPr/>
        <p:txBody>
          <a:bodyPr/>
          <a:lstStyle/>
          <a:p>
            <a:r>
              <a:rPr lang="en-US"/>
              <a:t>Install Python</a:t>
            </a:r>
          </a:p>
        </p:txBody>
      </p:sp>
      <p:pic>
        <p:nvPicPr>
          <p:cNvPr id="11" name="Obraz 10">
            <a:extLst>
              <a:ext uri="{FF2B5EF4-FFF2-40B4-BE49-F238E27FC236}">
                <a16:creationId xmlns:a16="http://schemas.microsoft.com/office/drawing/2014/main" id="{688B4B0E-E0BB-7B5D-78AA-9E5630ED7629}"/>
              </a:ext>
            </a:extLst>
          </p:cNvPr>
          <p:cNvPicPr>
            <a:picLocks noChangeAspect="1"/>
          </p:cNvPicPr>
          <p:nvPr/>
        </p:nvPicPr>
        <p:blipFill>
          <a:blip r:embed="rId5"/>
          <a:stretch>
            <a:fillRect/>
          </a:stretch>
        </p:blipFill>
        <p:spPr>
          <a:xfrm>
            <a:off x="7511955" y="1825625"/>
            <a:ext cx="3841845" cy="3578705"/>
          </a:xfrm>
          <a:prstGeom prst="rect">
            <a:avLst/>
          </a:prstGeom>
        </p:spPr>
      </p:pic>
      <p:pic>
        <p:nvPicPr>
          <p:cNvPr id="5" name="PL">
            <a:hlinkClick r:id="" action="ppaction://media"/>
            <a:extLst>
              <a:ext uri="{FF2B5EF4-FFF2-40B4-BE49-F238E27FC236}">
                <a16:creationId xmlns:a16="http://schemas.microsoft.com/office/drawing/2014/main" id="{73373C7B-0DC0-9B21-F5B7-BDEE3E235DB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33400" y="1057420"/>
            <a:ext cx="609600" cy="609600"/>
          </a:xfrm>
          <a:prstGeom prst="rect">
            <a:avLst/>
          </a:prstGeom>
        </p:spPr>
      </p:pic>
    </p:spTree>
    <p:extLst>
      <p:ext uri="{BB962C8B-B14F-4D97-AF65-F5344CB8AC3E}">
        <p14:creationId xmlns:p14="http://schemas.microsoft.com/office/powerpoint/2010/main" val="3714800936"/>
      </p:ext>
    </p:extLst>
  </p:cSld>
  <p:clrMapOvr>
    <a:masterClrMapping/>
  </p:clrMapOvr>
  <mc:AlternateContent xmlns:mc="http://schemas.openxmlformats.org/markup-compatibility/2006" xmlns:p14="http://schemas.microsoft.com/office/powerpoint/2010/main">
    <mc:Choice Requires="p14">
      <p:transition spd="slow" p14:dur="1200" advTm="28235">
        <p14:prism/>
      </p:transition>
    </mc:Choice>
    <mc:Fallback xmlns="">
      <p:transition spd="slow" advTm="2823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23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022B2B4D-12C6-7E2E-9BAD-A158F0EBE445}"/>
              </a:ext>
            </a:extLst>
          </p:cNvPr>
          <p:cNvSpPr>
            <a:spLocks noGrp="1"/>
          </p:cNvSpPr>
          <p:nvPr>
            <p:ph idx="1"/>
          </p:nvPr>
        </p:nvSpPr>
        <p:spPr/>
        <p:txBody>
          <a:bodyPr>
            <a:normAutofit lnSpcReduction="10000"/>
          </a:bodyPr>
          <a:lstStyle/>
          <a:p>
            <a:pPr marL="514350" indent="-514350">
              <a:buFont typeface="+mj-lt"/>
              <a:buAutoNum type="arabicPeriod"/>
            </a:pPr>
            <a:r>
              <a:rPr lang="en-US" dirty="0"/>
              <a:t>Install Microsoft Visual Studio Code (</a:t>
            </a:r>
            <a:r>
              <a:rPr lang="en-US" dirty="0" err="1"/>
              <a:t>VSCode</a:t>
            </a:r>
            <a:r>
              <a:rPr lang="en-US" dirty="0"/>
              <a:t>)</a:t>
            </a:r>
            <a:endParaRPr lang="pl-PL" dirty="0"/>
          </a:p>
          <a:p>
            <a:pPr marL="514350" indent="-514350">
              <a:buFont typeface="+mj-lt"/>
              <a:buAutoNum type="arabicPeriod"/>
            </a:pPr>
            <a:r>
              <a:rPr lang="pl-PL" dirty="0"/>
              <a:t>I</a:t>
            </a:r>
            <a:r>
              <a:rPr lang="en-US" dirty="0" err="1"/>
              <a:t>nstall</a:t>
            </a:r>
            <a:r>
              <a:rPr lang="en-US" dirty="0"/>
              <a:t> </a:t>
            </a:r>
            <a:r>
              <a:rPr lang="en-US" dirty="0" err="1"/>
              <a:t>VSCode</a:t>
            </a:r>
            <a:r>
              <a:rPr lang="en-US" dirty="0"/>
              <a:t> extensions for Python</a:t>
            </a:r>
            <a:r>
              <a:rPr lang="pl-PL" dirty="0"/>
              <a:t> (Microsoft)</a:t>
            </a:r>
          </a:p>
          <a:p>
            <a:pPr marL="514350" indent="-514350">
              <a:buFont typeface="+mj-lt"/>
              <a:buAutoNum type="arabicPeriod"/>
            </a:pPr>
            <a:r>
              <a:rPr lang="pl-PL" dirty="0" err="1"/>
              <a:t>Check</a:t>
            </a:r>
            <a:r>
              <a:rPr lang="pl-PL" dirty="0"/>
              <a:t> </a:t>
            </a:r>
            <a:r>
              <a:rPr lang="pl-PL" dirty="0" err="1"/>
              <a:t>Python</a:t>
            </a:r>
            <a:r>
              <a:rPr lang="pl-PL" dirty="0"/>
              <a:t> </a:t>
            </a:r>
            <a:r>
              <a:rPr lang="pl-PL" dirty="0" err="1"/>
              <a:t>working</a:t>
            </a:r>
            <a:r>
              <a:rPr lang="pl-PL" dirty="0"/>
              <a:t> in </a:t>
            </a:r>
            <a:r>
              <a:rPr lang="pl-PL" dirty="0" err="1"/>
              <a:t>VSCode</a:t>
            </a:r>
            <a:endParaRPr lang="pl-PL" dirty="0"/>
          </a:p>
          <a:p>
            <a:pPr marL="1200150" lvl="1" indent="-514350"/>
            <a:r>
              <a:rPr lang="pl-PL" dirty="0"/>
              <a:t>On </a:t>
            </a:r>
            <a:r>
              <a:rPr lang="pl-PL" dirty="0" err="1"/>
              <a:t>your</a:t>
            </a:r>
            <a:r>
              <a:rPr lang="pl-PL" dirty="0"/>
              <a:t> </a:t>
            </a:r>
            <a:r>
              <a:rPr lang="pl-PL" dirty="0" err="1"/>
              <a:t>computer</a:t>
            </a:r>
            <a:r>
              <a:rPr lang="pl-PL" dirty="0"/>
              <a:t> desktop, </a:t>
            </a:r>
            <a:r>
              <a:rPr lang="pl-PL" dirty="0" err="1"/>
              <a:t>create</a:t>
            </a:r>
            <a:r>
              <a:rPr lang="pl-PL" dirty="0"/>
              <a:t> a folder </a:t>
            </a:r>
            <a:r>
              <a:rPr lang="pl-PL" dirty="0" err="1">
                <a:solidFill>
                  <a:srgbClr val="00B0F0"/>
                </a:solidFill>
              </a:rPr>
              <a:t>TestPython</a:t>
            </a:r>
            <a:endParaRPr lang="pl-PL" dirty="0">
              <a:solidFill>
                <a:srgbClr val="00B0F0"/>
              </a:solidFill>
            </a:endParaRPr>
          </a:p>
          <a:p>
            <a:pPr marL="1200150" lvl="1" indent="-514350"/>
            <a:r>
              <a:rPr lang="pl-PL" dirty="0"/>
              <a:t>Run </a:t>
            </a:r>
            <a:r>
              <a:rPr lang="pl-PL" dirty="0" err="1"/>
              <a:t>VSCode</a:t>
            </a:r>
            <a:endParaRPr lang="pl-PL" dirty="0"/>
          </a:p>
          <a:p>
            <a:pPr marL="1200150" lvl="1" indent="-514350"/>
            <a:r>
              <a:rPr lang="pl-PL" dirty="0"/>
              <a:t>Open the </a:t>
            </a:r>
            <a:r>
              <a:rPr lang="pl-PL" dirty="0" err="1"/>
              <a:t>created</a:t>
            </a:r>
            <a:r>
              <a:rPr lang="pl-PL" dirty="0"/>
              <a:t> folder</a:t>
            </a:r>
            <a:endParaRPr lang="pl-PL" dirty="0">
              <a:solidFill>
                <a:srgbClr val="00B0F0"/>
              </a:solidFill>
            </a:endParaRPr>
          </a:p>
          <a:p>
            <a:pPr marL="1200150" lvl="1" indent="-514350"/>
            <a:r>
              <a:rPr lang="pl-PL" dirty="0"/>
              <a:t>In the folder, </a:t>
            </a:r>
            <a:r>
              <a:rPr lang="pl-PL" dirty="0" err="1"/>
              <a:t>create</a:t>
            </a:r>
            <a:r>
              <a:rPr lang="pl-PL" dirty="0"/>
              <a:t> a file </a:t>
            </a:r>
            <a:r>
              <a:rPr lang="pl-PL" dirty="0">
                <a:solidFill>
                  <a:srgbClr val="00B0F0"/>
                </a:solidFill>
              </a:rPr>
              <a:t>hello.py</a:t>
            </a:r>
          </a:p>
          <a:p>
            <a:pPr marL="1200150" lvl="1" indent="-514350"/>
            <a:r>
              <a:rPr lang="pl-PL" dirty="0" err="1"/>
              <a:t>Enter</a:t>
            </a:r>
            <a:r>
              <a:rPr lang="pl-PL" dirty="0"/>
              <a:t> </a:t>
            </a:r>
            <a:r>
              <a:rPr lang="pl-PL" dirty="0" err="1"/>
              <a:t>Python</a:t>
            </a:r>
            <a:r>
              <a:rPr lang="pl-PL" dirty="0"/>
              <a:t> </a:t>
            </a:r>
            <a:r>
              <a:rPr lang="pl-PL" dirty="0" err="1"/>
              <a:t>statements</a:t>
            </a:r>
            <a:r>
              <a:rPr lang="pl-PL" dirty="0"/>
              <a:t> as </a:t>
            </a:r>
            <a:r>
              <a:rPr lang="pl-PL" dirty="0" err="1"/>
              <a:t>it</a:t>
            </a:r>
            <a:r>
              <a:rPr lang="pl-PL" dirty="0"/>
              <a:t> was in the video</a:t>
            </a:r>
          </a:p>
          <a:p>
            <a:pPr marL="1200150" lvl="1" indent="-514350"/>
            <a:r>
              <a:rPr lang="pl-PL" dirty="0"/>
              <a:t>Run the program</a:t>
            </a:r>
            <a:endParaRPr lang="en-US" dirty="0"/>
          </a:p>
          <a:p>
            <a:pPr marL="514350" indent="-514350">
              <a:buFont typeface="+mj-lt"/>
              <a:buAutoNum type="arabicPeriod"/>
            </a:pPr>
            <a:endParaRPr lang="en-US" dirty="0"/>
          </a:p>
          <a:p>
            <a:pPr marL="514350" indent="-514350">
              <a:buFont typeface="+mj-lt"/>
              <a:buAutoNum type="arabicPeriod"/>
            </a:pPr>
            <a:endParaRPr lang="en-US" dirty="0"/>
          </a:p>
        </p:txBody>
      </p:sp>
      <p:sp>
        <p:nvSpPr>
          <p:cNvPr id="3" name="Symbol zastępczy numeru slajdu 2">
            <a:extLst>
              <a:ext uri="{FF2B5EF4-FFF2-40B4-BE49-F238E27FC236}">
                <a16:creationId xmlns:a16="http://schemas.microsoft.com/office/drawing/2014/main" id="{F6E8B0D5-E129-E172-928C-DA5224107113}"/>
              </a:ext>
            </a:extLst>
          </p:cNvPr>
          <p:cNvSpPr>
            <a:spLocks noGrp="1"/>
          </p:cNvSpPr>
          <p:nvPr>
            <p:ph type="sldNum" sz="quarter" idx="12"/>
          </p:nvPr>
        </p:nvSpPr>
        <p:spPr/>
        <p:txBody>
          <a:bodyPr/>
          <a:lstStyle/>
          <a:p>
            <a:fld id="{254C963F-D690-449C-B336-8B464EE7B8DB}" type="slidenum">
              <a:rPr lang="pl-PL" smtClean="0"/>
              <a:t>21</a:t>
            </a:fld>
            <a:endParaRPr lang="pl-PL" dirty="0"/>
          </a:p>
        </p:txBody>
      </p:sp>
      <p:sp>
        <p:nvSpPr>
          <p:cNvPr id="4" name="Tytuł 3">
            <a:extLst>
              <a:ext uri="{FF2B5EF4-FFF2-40B4-BE49-F238E27FC236}">
                <a16:creationId xmlns:a16="http://schemas.microsoft.com/office/drawing/2014/main" id="{4B9CBE0A-D45D-6344-D87E-66CC09ED9085}"/>
              </a:ext>
            </a:extLst>
          </p:cNvPr>
          <p:cNvSpPr>
            <a:spLocks noGrp="1"/>
          </p:cNvSpPr>
          <p:nvPr>
            <p:ph type="title"/>
          </p:nvPr>
        </p:nvSpPr>
        <p:spPr/>
        <p:txBody>
          <a:bodyPr/>
          <a:lstStyle/>
          <a:p>
            <a:r>
              <a:rPr lang="en-US" dirty="0"/>
              <a:t>Install Visual Studio Code</a:t>
            </a:r>
          </a:p>
        </p:txBody>
      </p:sp>
      <p:pic>
        <p:nvPicPr>
          <p:cNvPr id="5" name="PL">
            <a:hlinkClick r:id="" action="ppaction://media"/>
            <a:extLst>
              <a:ext uri="{FF2B5EF4-FFF2-40B4-BE49-F238E27FC236}">
                <a16:creationId xmlns:a16="http://schemas.microsoft.com/office/drawing/2014/main" id="{B08592C9-0B31-B84D-3A14-BA2C9DDFD4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3400" y="1021794"/>
            <a:ext cx="609600" cy="609600"/>
          </a:xfrm>
          <a:prstGeom prst="rect">
            <a:avLst/>
          </a:prstGeom>
        </p:spPr>
      </p:pic>
    </p:spTree>
    <p:extLst>
      <p:ext uri="{BB962C8B-B14F-4D97-AF65-F5344CB8AC3E}">
        <p14:creationId xmlns:p14="http://schemas.microsoft.com/office/powerpoint/2010/main" val="2277860244"/>
      </p:ext>
    </p:extLst>
  </p:cSld>
  <p:clrMapOvr>
    <a:masterClrMapping/>
  </p:clrMapOvr>
  <mc:AlternateContent xmlns:mc="http://schemas.openxmlformats.org/markup-compatibility/2006" xmlns:p14="http://schemas.microsoft.com/office/powerpoint/2010/main">
    <mc:Choice Requires="p14">
      <p:transition spd="slow" p14:dur="1200" advTm="43869">
        <p14:prism/>
      </p:transition>
    </mc:Choice>
    <mc:Fallback xmlns="">
      <p:transition spd="slow" advTm="438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8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D02C16E2-EC07-237A-F5DD-5BE12A1E606A}"/>
              </a:ext>
            </a:extLst>
          </p:cNvPr>
          <p:cNvSpPr>
            <a:spLocks noGrp="1"/>
          </p:cNvSpPr>
          <p:nvPr>
            <p:ph idx="1"/>
          </p:nvPr>
        </p:nvSpPr>
        <p:spPr/>
        <p:txBody>
          <a:bodyPr/>
          <a:lstStyle/>
          <a:p>
            <a:pPr marL="514350" indent="-514350">
              <a:buFont typeface="+mj-lt"/>
              <a:buAutoNum type="arabicPeriod"/>
            </a:pPr>
            <a:r>
              <a:rPr lang="pl-PL" dirty="0" err="1"/>
              <a:t>Install</a:t>
            </a:r>
            <a:r>
              <a:rPr lang="pl-PL" dirty="0"/>
              <a:t> Git Control Version System</a:t>
            </a:r>
            <a:br>
              <a:rPr lang="pl-PL" dirty="0"/>
            </a:br>
            <a:r>
              <a:rPr lang="pl-PL" dirty="0">
                <a:solidFill>
                  <a:srgbClr val="00B0F0"/>
                </a:solidFill>
              </a:rPr>
              <a:t>https://git-scm.com</a:t>
            </a:r>
          </a:p>
          <a:p>
            <a:pPr marL="514350" indent="-514350">
              <a:buFont typeface="+mj-lt"/>
              <a:buAutoNum type="arabicPeriod"/>
            </a:pPr>
            <a:r>
              <a:rPr lang="pl-PL" dirty="0" err="1"/>
              <a:t>Check</a:t>
            </a:r>
            <a:r>
              <a:rPr lang="pl-PL" dirty="0"/>
              <a:t> Git on </a:t>
            </a:r>
            <a:r>
              <a:rPr lang="pl-PL" dirty="0" err="1"/>
              <a:t>your</a:t>
            </a:r>
            <a:r>
              <a:rPr lang="pl-PL" dirty="0"/>
              <a:t> </a:t>
            </a:r>
            <a:r>
              <a:rPr lang="pl-PL" dirty="0" err="1"/>
              <a:t>computer</a:t>
            </a:r>
            <a:endParaRPr lang="pl-PL" dirty="0"/>
          </a:p>
          <a:p>
            <a:pPr marL="1200150" lvl="1" indent="-514350"/>
            <a:r>
              <a:rPr lang="pl-PL" dirty="0"/>
              <a:t>Open </a:t>
            </a:r>
            <a:r>
              <a:rPr lang="pl-PL" dirty="0" err="1"/>
              <a:t>command</a:t>
            </a:r>
            <a:r>
              <a:rPr lang="pl-PL" dirty="0"/>
              <a:t> </a:t>
            </a:r>
            <a:r>
              <a:rPr lang="pl-PL" dirty="0" err="1"/>
              <a:t>prompt</a:t>
            </a:r>
            <a:r>
              <a:rPr lang="pl-PL" dirty="0"/>
              <a:t> </a:t>
            </a:r>
            <a:r>
              <a:rPr lang="pl-PL" dirty="0" err="1"/>
              <a:t>window</a:t>
            </a:r>
            <a:endParaRPr lang="pl-PL" dirty="0"/>
          </a:p>
          <a:p>
            <a:pPr marL="1200150" lvl="1" indent="-514350"/>
            <a:r>
              <a:rPr lang="pl-PL" dirty="0" err="1"/>
              <a:t>Enter</a:t>
            </a:r>
            <a:r>
              <a:rPr lang="pl-PL" dirty="0"/>
              <a:t> </a:t>
            </a:r>
            <a:r>
              <a:rPr lang="pl-PL" dirty="0" err="1"/>
              <a:t>command</a:t>
            </a:r>
            <a:br>
              <a:rPr lang="pl-PL" dirty="0"/>
            </a:br>
            <a:r>
              <a:rPr lang="pl-PL" b="1" dirty="0">
                <a:solidFill>
                  <a:srgbClr val="00B0F0"/>
                </a:solidFill>
              </a:rPr>
              <a:t>git --version</a:t>
            </a:r>
          </a:p>
          <a:p>
            <a:pPr marL="1200150" lvl="1" indent="-514350"/>
            <a:endParaRPr lang="pl-PL" dirty="0"/>
          </a:p>
          <a:p>
            <a:pPr marL="1200150" lvl="1" indent="-514350"/>
            <a:endParaRPr lang="pl-PL" dirty="0"/>
          </a:p>
          <a:p>
            <a:endParaRPr lang="pl-PL" dirty="0"/>
          </a:p>
        </p:txBody>
      </p:sp>
      <p:sp>
        <p:nvSpPr>
          <p:cNvPr id="3" name="Symbol zastępczy numeru slajdu 2">
            <a:extLst>
              <a:ext uri="{FF2B5EF4-FFF2-40B4-BE49-F238E27FC236}">
                <a16:creationId xmlns:a16="http://schemas.microsoft.com/office/drawing/2014/main" id="{4B28331B-7102-A938-8E26-E589BB9EB0AA}"/>
              </a:ext>
            </a:extLst>
          </p:cNvPr>
          <p:cNvSpPr>
            <a:spLocks noGrp="1"/>
          </p:cNvSpPr>
          <p:nvPr>
            <p:ph type="sldNum" sz="quarter" idx="12"/>
          </p:nvPr>
        </p:nvSpPr>
        <p:spPr/>
        <p:txBody>
          <a:bodyPr/>
          <a:lstStyle/>
          <a:p>
            <a:fld id="{254C963F-D690-449C-B336-8B464EE7B8DB}" type="slidenum">
              <a:rPr lang="pl-PL" smtClean="0"/>
              <a:t>22</a:t>
            </a:fld>
            <a:endParaRPr lang="pl-PL" dirty="0"/>
          </a:p>
        </p:txBody>
      </p:sp>
      <p:sp>
        <p:nvSpPr>
          <p:cNvPr id="4" name="Tytuł 3">
            <a:extLst>
              <a:ext uri="{FF2B5EF4-FFF2-40B4-BE49-F238E27FC236}">
                <a16:creationId xmlns:a16="http://schemas.microsoft.com/office/drawing/2014/main" id="{07740801-B4D3-5781-A9A4-0939BC980844}"/>
              </a:ext>
            </a:extLst>
          </p:cNvPr>
          <p:cNvSpPr>
            <a:spLocks noGrp="1"/>
          </p:cNvSpPr>
          <p:nvPr>
            <p:ph type="title"/>
          </p:nvPr>
        </p:nvSpPr>
        <p:spPr/>
        <p:txBody>
          <a:bodyPr/>
          <a:lstStyle/>
          <a:p>
            <a:r>
              <a:rPr lang="en-US"/>
              <a:t>Install Git</a:t>
            </a:r>
          </a:p>
        </p:txBody>
      </p:sp>
      <p:pic>
        <p:nvPicPr>
          <p:cNvPr id="6" name="Obraz 5">
            <a:extLst>
              <a:ext uri="{FF2B5EF4-FFF2-40B4-BE49-F238E27FC236}">
                <a16:creationId xmlns:a16="http://schemas.microsoft.com/office/drawing/2014/main" id="{BDD89AAB-D40D-2392-CABA-D660A61A91BE}"/>
              </a:ext>
            </a:extLst>
          </p:cNvPr>
          <p:cNvPicPr>
            <a:picLocks noChangeAspect="1"/>
          </p:cNvPicPr>
          <p:nvPr/>
        </p:nvPicPr>
        <p:blipFill>
          <a:blip r:embed="rId5"/>
          <a:stretch>
            <a:fillRect/>
          </a:stretch>
        </p:blipFill>
        <p:spPr>
          <a:xfrm>
            <a:off x="7164125" y="1825625"/>
            <a:ext cx="4189675" cy="2968028"/>
          </a:xfrm>
          <a:prstGeom prst="rect">
            <a:avLst/>
          </a:prstGeom>
        </p:spPr>
      </p:pic>
      <p:pic>
        <p:nvPicPr>
          <p:cNvPr id="5" name="PL">
            <a:hlinkClick r:id="" action="ppaction://media"/>
            <a:extLst>
              <a:ext uri="{FF2B5EF4-FFF2-40B4-BE49-F238E27FC236}">
                <a16:creationId xmlns:a16="http://schemas.microsoft.com/office/drawing/2014/main" id="{96B9B7B3-E8FB-E744-97C0-5064E6E16B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33400" y="1057420"/>
            <a:ext cx="609600" cy="609600"/>
          </a:xfrm>
          <a:prstGeom prst="rect">
            <a:avLst/>
          </a:prstGeom>
        </p:spPr>
      </p:pic>
    </p:spTree>
    <p:extLst>
      <p:ext uri="{BB962C8B-B14F-4D97-AF65-F5344CB8AC3E}">
        <p14:creationId xmlns:p14="http://schemas.microsoft.com/office/powerpoint/2010/main" val="3617956429"/>
      </p:ext>
    </p:extLst>
  </p:cSld>
  <p:clrMapOvr>
    <a:masterClrMapping/>
  </p:clrMapOvr>
  <mc:AlternateContent xmlns:mc="http://schemas.openxmlformats.org/markup-compatibility/2006" xmlns:p14="http://schemas.microsoft.com/office/powerpoint/2010/main">
    <mc:Choice Requires="p14">
      <p:transition spd="slow" p14:dur="1200" advTm="15743">
        <p14:prism/>
      </p:transition>
    </mc:Choice>
    <mc:Fallback xmlns="">
      <p:transition spd="slow" advTm="157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7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FA82766-5AC7-26AF-F9A7-76097122BE8D}"/>
              </a:ext>
            </a:extLst>
          </p:cNvPr>
          <p:cNvSpPr>
            <a:spLocks noGrp="1"/>
          </p:cNvSpPr>
          <p:nvPr>
            <p:ph type="title"/>
          </p:nvPr>
        </p:nvSpPr>
        <p:spPr/>
        <p:txBody>
          <a:bodyPr/>
          <a:lstStyle/>
          <a:p>
            <a:r>
              <a:rPr lang="en-US"/>
              <a:t>Homework</a:t>
            </a:r>
          </a:p>
        </p:txBody>
      </p:sp>
      <p:sp>
        <p:nvSpPr>
          <p:cNvPr id="3" name="Symbol zastępczy tekstu 2">
            <a:extLst>
              <a:ext uri="{FF2B5EF4-FFF2-40B4-BE49-F238E27FC236}">
                <a16:creationId xmlns:a16="http://schemas.microsoft.com/office/drawing/2014/main" id="{57DF4AEE-6507-A6EF-BEAB-6DD815C42CC9}"/>
              </a:ext>
            </a:extLst>
          </p:cNvPr>
          <p:cNvSpPr>
            <a:spLocks noGrp="1"/>
          </p:cNvSpPr>
          <p:nvPr>
            <p:ph type="body" idx="1"/>
          </p:nvPr>
        </p:nvSpPr>
        <p:spPr/>
        <p:txBody>
          <a:bodyPr/>
          <a:lstStyle/>
          <a:p>
            <a:r>
              <a:rPr lang="pl-PL" dirty="0"/>
              <a:t>Course Materials</a:t>
            </a:r>
          </a:p>
        </p:txBody>
      </p:sp>
      <p:sp>
        <p:nvSpPr>
          <p:cNvPr id="4" name="Symbol zastępczy numeru slajdu 3">
            <a:extLst>
              <a:ext uri="{FF2B5EF4-FFF2-40B4-BE49-F238E27FC236}">
                <a16:creationId xmlns:a16="http://schemas.microsoft.com/office/drawing/2014/main" id="{36883032-481E-868B-97E0-14DDF0F9B46D}"/>
              </a:ext>
            </a:extLst>
          </p:cNvPr>
          <p:cNvSpPr>
            <a:spLocks noGrp="1"/>
          </p:cNvSpPr>
          <p:nvPr>
            <p:ph type="sldNum" sz="quarter" idx="12"/>
          </p:nvPr>
        </p:nvSpPr>
        <p:spPr/>
        <p:txBody>
          <a:bodyPr/>
          <a:lstStyle/>
          <a:p>
            <a:fld id="{254C963F-D690-449C-B336-8B464EE7B8DB}" type="slidenum">
              <a:rPr lang="pl-PL" smtClean="0"/>
              <a:t>23</a:t>
            </a:fld>
            <a:endParaRPr lang="pl-PL" dirty="0"/>
          </a:p>
        </p:txBody>
      </p:sp>
      <p:pic>
        <p:nvPicPr>
          <p:cNvPr id="5" name="PL">
            <a:hlinkClick r:id="" action="ppaction://media"/>
            <a:extLst>
              <a:ext uri="{FF2B5EF4-FFF2-40B4-BE49-F238E27FC236}">
                <a16:creationId xmlns:a16="http://schemas.microsoft.com/office/drawing/2014/main" id="{4EAC2F37-E360-C7AA-5A95-B88CABE1E96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7050" y="644236"/>
            <a:ext cx="609600" cy="609600"/>
          </a:xfrm>
          <a:prstGeom prst="rect">
            <a:avLst/>
          </a:prstGeom>
        </p:spPr>
      </p:pic>
    </p:spTree>
    <p:extLst>
      <p:ext uri="{BB962C8B-B14F-4D97-AF65-F5344CB8AC3E}">
        <p14:creationId xmlns:p14="http://schemas.microsoft.com/office/powerpoint/2010/main" val="3123027594"/>
      </p:ext>
    </p:extLst>
  </p:cSld>
  <p:clrMapOvr>
    <a:masterClrMapping/>
  </p:clrMapOvr>
  <mc:AlternateContent xmlns:mc="http://schemas.openxmlformats.org/markup-compatibility/2006" xmlns:p14="http://schemas.microsoft.com/office/powerpoint/2010/main">
    <mc:Choice Requires="p14">
      <p:transition spd="slow" p14:dur="1200" advTm="16354">
        <p14:prism/>
      </p:transition>
    </mc:Choice>
    <mc:Fallback xmlns="">
      <p:transition spd="slow" advTm="163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3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F9B3077B-F8DD-C67E-9F11-D4182C72C97A}"/>
              </a:ext>
            </a:extLst>
          </p:cNvPr>
          <p:cNvSpPr>
            <a:spLocks noGrp="1"/>
          </p:cNvSpPr>
          <p:nvPr>
            <p:ph idx="1"/>
          </p:nvPr>
        </p:nvSpPr>
        <p:spPr/>
        <p:txBody>
          <a:bodyPr>
            <a:normAutofit/>
          </a:bodyPr>
          <a:lstStyle/>
          <a:p>
            <a:pPr marL="514350" indent="-514350">
              <a:buFont typeface="+mj-lt"/>
              <a:buAutoNum type="arabicPeriod"/>
            </a:pPr>
            <a:r>
              <a:rPr lang="pl-PL" dirty="0" err="1"/>
              <a:t>Find</a:t>
            </a:r>
            <a:r>
              <a:rPr lang="pl-PL" dirty="0"/>
              <a:t> out on </a:t>
            </a:r>
            <a:r>
              <a:rPr lang="pl-PL" dirty="0" err="1"/>
              <a:t>how</a:t>
            </a:r>
            <a:r>
              <a:rPr lang="pl-PL" dirty="0"/>
              <a:t> to </a:t>
            </a:r>
            <a:r>
              <a:rPr lang="pl-PL" dirty="0" err="1"/>
              <a:t>use</a:t>
            </a:r>
            <a:r>
              <a:rPr lang="pl-PL" dirty="0"/>
              <a:t> Git </a:t>
            </a:r>
            <a:r>
              <a:rPr lang="pl-PL" dirty="0" err="1"/>
              <a:t>command</a:t>
            </a:r>
            <a:br>
              <a:rPr lang="pl-PL" dirty="0"/>
            </a:br>
            <a:r>
              <a:rPr lang="pl-PL" dirty="0">
                <a:solidFill>
                  <a:srgbClr val="00B0F0"/>
                </a:solidFill>
              </a:rPr>
              <a:t>git clone</a:t>
            </a:r>
          </a:p>
          <a:p>
            <a:pPr marL="514350" indent="-514350">
              <a:buFont typeface="+mj-lt"/>
              <a:buAutoNum type="arabicPeriod"/>
            </a:pPr>
            <a:r>
              <a:rPr lang="pl-PL" dirty="0"/>
              <a:t>Open </a:t>
            </a:r>
            <a:r>
              <a:rPr lang="pl-PL" dirty="0" err="1"/>
              <a:t>command</a:t>
            </a:r>
            <a:r>
              <a:rPr lang="pl-PL" dirty="0"/>
              <a:t> </a:t>
            </a:r>
            <a:r>
              <a:rPr lang="pl-PL" dirty="0" err="1"/>
              <a:t>prompt</a:t>
            </a:r>
            <a:r>
              <a:rPr lang="pl-PL" dirty="0"/>
              <a:t> </a:t>
            </a:r>
            <a:r>
              <a:rPr lang="pl-PL" dirty="0" err="1"/>
              <a:t>window</a:t>
            </a:r>
            <a:endParaRPr lang="pl-PL" dirty="0"/>
          </a:p>
          <a:p>
            <a:pPr marL="514350" indent="-514350">
              <a:buFont typeface="+mj-lt"/>
              <a:buAutoNum type="arabicPeriod"/>
            </a:pPr>
            <a:r>
              <a:rPr lang="pl-PL" dirty="0"/>
              <a:t>Clone (</a:t>
            </a:r>
            <a:r>
              <a:rPr lang="pl-PL" dirty="0" err="1"/>
              <a:t>copy</a:t>
            </a:r>
            <a:r>
              <a:rPr lang="pl-PL" dirty="0"/>
              <a:t>) </a:t>
            </a:r>
            <a:r>
              <a:rPr lang="pl-PL" dirty="0" err="1"/>
              <a:t>your</a:t>
            </a:r>
            <a:r>
              <a:rPr lang="pl-PL" dirty="0"/>
              <a:t> </a:t>
            </a:r>
            <a:r>
              <a:rPr lang="pl-PL" dirty="0" err="1"/>
              <a:t>own</a:t>
            </a:r>
            <a:r>
              <a:rPr lang="pl-PL" dirty="0"/>
              <a:t> </a:t>
            </a:r>
            <a:r>
              <a:rPr lang="pl-PL" dirty="0" err="1"/>
              <a:t>copy</a:t>
            </a:r>
            <a:r>
              <a:rPr lang="pl-PL" dirty="0"/>
              <a:t> of the </a:t>
            </a:r>
            <a:r>
              <a:rPr lang="pl-PL" dirty="0" err="1"/>
              <a:t>course</a:t>
            </a:r>
            <a:r>
              <a:rPr lang="pl-PL" dirty="0"/>
              <a:t> </a:t>
            </a:r>
            <a:r>
              <a:rPr lang="pl-PL" dirty="0" err="1"/>
              <a:t>repository</a:t>
            </a:r>
            <a:r>
              <a:rPr lang="pl-PL" dirty="0"/>
              <a:t> (materials) from </a:t>
            </a:r>
            <a:r>
              <a:rPr lang="pl-PL" dirty="0" err="1"/>
              <a:t>github</a:t>
            </a:r>
            <a:r>
              <a:rPr lang="pl-PL" dirty="0"/>
              <a:t> to </a:t>
            </a:r>
            <a:r>
              <a:rPr lang="pl-PL" dirty="0" err="1"/>
              <a:t>your</a:t>
            </a:r>
            <a:r>
              <a:rPr lang="pl-PL" dirty="0"/>
              <a:t> </a:t>
            </a:r>
            <a:r>
              <a:rPr lang="pl-PL" dirty="0" err="1"/>
              <a:t>personal</a:t>
            </a:r>
            <a:r>
              <a:rPr lang="pl-PL" dirty="0"/>
              <a:t> </a:t>
            </a:r>
            <a:r>
              <a:rPr lang="pl-PL" dirty="0" err="1"/>
              <a:t>computer</a:t>
            </a:r>
            <a:endParaRPr lang="pl-PL" dirty="0"/>
          </a:p>
          <a:p>
            <a:pPr marL="514350" indent="-514350">
              <a:buFont typeface="+mj-lt"/>
              <a:buAutoNum type="arabicPeriod"/>
            </a:pPr>
            <a:endParaRPr lang="pl-PL" dirty="0"/>
          </a:p>
          <a:p>
            <a:endParaRPr lang="pl-PL" dirty="0"/>
          </a:p>
        </p:txBody>
      </p:sp>
      <p:sp>
        <p:nvSpPr>
          <p:cNvPr id="3" name="Symbol zastępczy numeru slajdu 2">
            <a:extLst>
              <a:ext uri="{FF2B5EF4-FFF2-40B4-BE49-F238E27FC236}">
                <a16:creationId xmlns:a16="http://schemas.microsoft.com/office/drawing/2014/main" id="{E04374CA-767F-9FAA-246B-BC2D212D8B7D}"/>
              </a:ext>
            </a:extLst>
          </p:cNvPr>
          <p:cNvSpPr>
            <a:spLocks noGrp="1"/>
          </p:cNvSpPr>
          <p:nvPr>
            <p:ph type="sldNum" sz="quarter" idx="12"/>
          </p:nvPr>
        </p:nvSpPr>
        <p:spPr/>
        <p:txBody>
          <a:bodyPr/>
          <a:lstStyle/>
          <a:p>
            <a:fld id="{254C963F-D690-449C-B336-8B464EE7B8DB}" type="slidenum">
              <a:rPr lang="pl-PL" smtClean="0"/>
              <a:t>24</a:t>
            </a:fld>
            <a:endParaRPr lang="pl-PL" dirty="0"/>
          </a:p>
        </p:txBody>
      </p:sp>
      <p:sp>
        <p:nvSpPr>
          <p:cNvPr id="4" name="Tytuł 3">
            <a:extLst>
              <a:ext uri="{FF2B5EF4-FFF2-40B4-BE49-F238E27FC236}">
                <a16:creationId xmlns:a16="http://schemas.microsoft.com/office/drawing/2014/main" id="{B33793D8-279A-E713-D0D8-3D969606C585}"/>
              </a:ext>
            </a:extLst>
          </p:cNvPr>
          <p:cNvSpPr>
            <a:spLocks noGrp="1"/>
          </p:cNvSpPr>
          <p:nvPr>
            <p:ph type="title"/>
          </p:nvPr>
        </p:nvSpPr>
        <p:spPr/>
        <p:txBody>
          <a:bodyPr/>
          <a:lstStyle/>
          <a:p>
            <a:r>
              <a:rPr lang="pl-PL" dirty="0"/>
              <a:t>Clone </a:t>
            </a:r>
            <a:r>
              <a:rPr lang="pl-PL" dirty="0" err="1"/>
              <a:t>Your</a:t>
            </a:r>
            <a:r>
              <a:rPr lang="pl-PL" dirty="0"/>
              <a:t> Course </a:t>
            </a:r>
            <a:r>
              <a:rPr lang="pl-PL" dirty="0" err="1"/>
              <a:t>Repository</a:t>
            </a:r>
            <a:endParaRPr lang="pl-PL" dirty="0"/>
          </a:p>
        </p:txBody>
      </p:sp>
      <p:pic>
        <p:nvPicPr>
          <p:cNvPr id="5" name="PL">
            <a:hlinkClick r:id="" action="ppaction://media"/>
            <a:extLst>
              <a:ext uri="{FF2B5EF4-FFF2-40B4-BE49-F238E27FC236}">
                <a16:creationId xmlns:a16="http://schemas.microsoft.com/office/drawing/2014/main" id="{6D0BE731-6A4A-61A0-EB90-D52AE9219A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3400" y="1071274"/>
            <a:ext cx="609600" cy="609600"/>
          </a:xfrm>
          <a:prstGeom prst="rect">
            <a:avLst/>
          </a:prstGeom>
        </p:spPr>
      </p:pic>
    </p:spTree>
    <p:extLst>
      <p:ext uri="{BB962C8B-B14F-4D97-AF65-F5344CB8AC3E}">
        <p14:creationId xmlns:p14="http://schemas.microsoft.com/office/powerpoint/2010/main" val="2525688714"/>
      </p:ext>
    </p:extLst>
  </p:cSld>
  <p:clrMapOvr>
    <a:masterClrMapping/>
  </p:clrMapOvr>
  <mc:AlternateContent xmlns:mc="http://schemas.openxmlformats.org/markup-compatibility/2006" xmlns:p14="http://schemas.microsoft.com/office/powerpoint/2010/main">
    <mc:Choice Requires="p14">
      <p:transition spd="slow" p14:dur="1200" advTm="35298">
        <p14:prism/>
      </p:transition>
    </mc:Choice>
    <mc:Fallback xmlns="">
      <p:transition spd="slow" advTm="352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29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F9B3077B-F8DD-C67E-9F11-D4182C72C97A}"/>
              </a:ext>
            </a:extLst>
          </p:cNvPr>
          <p:cNvSpPr>
            <a:spLocks noGrp="1"/>
          </p:cNvSpPr>
          <p:nvPr>
            <p:ph idx="1"/>
          </p:nvPr>
        </p:nvSpPr>
        <p:spPr/>
        <p:txBody>
          <a:bodyPr>
            <a:normAutofit/>
          </a:bodyPr>
          <a:lstStyle/>
          <a:p>
            <a:pPr marL="514350" indent="-514350">
              <a:buFont typeface="+mj-lt"/>
              <a:buAutoNum type="arabicPeriod"/>
            </a:pPr>
            <a:r>
              <a:rPr lang="en-US" dirty="0"/>
              <a:t>In your local repository, open a folder</a:t>
            </a:r>
            <a:br>
              <a:rPr lang="en-US" dirty="0"/>
            </a:br>
            <a:r>
              <a:rPr lang="en-US" dirty="0">
                <a:solidFill>
                  <a:srgbClr val="00B0F0"/>
                </a:solidFill>
              </a:rPr>
              <a:t>01-CourseIntroduction</a:t>
            </a:r>
          </a:p>
          <a:p>
            <a:pPr marL="514350" indent="-514350">
              <a:buFont typeface="+mj-lt"/>
              <a:buAutoNum type="arabicPeriod"/>
            </a:pPr>
            <a:r>
              <a:rPr lang="en-US" dirty="0" err="1"/>
              <a:t>Familiarise</a:t>
            </a:r>
            <a:r>
              <a:rPr lang="en-US" dirty="0"/>
              <a:t> yourself with the course syllabus</a:t>
            </a:r>
            <a:br>
              <a:rPr lang="en-US" dirty="0"/>
            </a:br>
            <a:r>
              <a:rPr lang="en-US" dirty="0">
                <a:solidFill>
                  <a:srgbClr val="00B0F0"/>
                </a:solidFill>
              </a:rPr>
              <a:t>PP1-Syllabus.docx</a:t>
            </a:r>
          </a:p>
          <a:p>
            <a:pPr marL="514350" indent="-514350">
              <a:buFont typeface="+mj-lt"/>
              <a:buAutoNum type="arabicPeriod"/>
            </a:pPr>
            <a:r>
              <a:rPr lang="pl-PL" dirty="0"/>
              <a:t>F</a:t>
            </a:r>
            <a:r>
              <a:rPr lang="en-US" dirty="0" err="1"/>
              <a:t>ind</a:t>
            </a:r>
            <a:r>
              <a:rPr lang="en-US" dirty="0"/>
              <a:t> </a:t>
            </a:r>
            <a:r>
              <a:rPr lang="pl-PL" dirty="0" err="1"/>
              <a:t>course</a:t>
            </a:r>
            <a:r>
              <a:rPr lang="pl-PL" dirty="0"/>
              <a:t> </a:t>
            </a:r>
            <a:r>
              <a:rPr lang="en-US" dirty="0"/>
              <a:t>textbooks "Python for Everybody" (Polish and English versions). </a:t>
            </a:r>
            <a:r>
              <a:rPr lang="pl-PL" dirty="0"/>
              <a:t>Open </a:t>
            </a:r>
            <a:r>
              <a:rPr lang="pl-PL" dirty="0" err="1"/>
              <a:t>those</a:t>
            </a:r>
            <a:r>
              <a:rPr lang="pl-PL" dirty="0"/>
              <a:t> pdf </a:t>
            </a:r>
            <a:r>
              <a:rPr lang="pl-PL" dirty="0" err="1"/>
              <a:t>documents</a:t>
            </a:r>
            <a:r>
              <a:rPr lang="pl-PL"/>
              <a:t>. </a:t>
            </a:r>
            <a:r>
              <a:rPr lang="en-US"/>
              <a:t>Read </a:t>
            </a:r>
            <a:r>
              <a:rPr lang="en-US" dirty="0"/>
              <a:t>the table of contents.</a:t>
            </a:r>
          </a:p>
          <a:p>
            <a:endParaRPr lang="en-US" dirty="0"/>
          </a:p>
        </p:txBody>
      </p:sp>
      <p:sp>
        <p:nvSpPr>
          <p:cNvPr id="3" name="Symbol zastępczy numeru slajdu 2">
            <a:extLst>
              <a:ext uri="{FF2B5EF4-FFF2-40B4-BE49-F238E27FC236}">
                <a16:creationId xmlns:a16="http://schemas.microsoft.com/office/drawing/2014/main" id="{E04374CA-767F-9FAA-246B-BC2D212D8B7D}"/>
              </a:ext>
            </a:extLst>
          </p:cNvPr>
          <p:cNvSpPr>
            <a:spLocks noGrp="1"/>
          </p:cNvSpPr>
          <p:nvPr>
            <p:ph type="sldNum" sz="quarter" idx="12"/>
          </p:nvPr>
        </p:nvSpPr>
        <p:spPr/>
        <p:txBody>
          <a:bodyPr/>
          <a:lstStyle/>
          <a:p>
            <a:fld id="{254C963F-D690-449C-B336-8B464EE7B8DB}" type="slidenum">
              <a:rPr lang="pl-PL" smtClean="0"/>
              <a:t>25</a:t>
            </a:fld>
            <a:endParaRPr lang="pl-PL" dirty="0"/>
          </a:p>
        </p:txBody>
      </p:sp>
      <p:sp>
        <p:nvSpPr>
          <p:cNvPr id="4" name="Tytuł 3">
            <a:extLst>
              <a:ext uri="{FF2B5EF4-FFF2-40B4-BE49-F238E27FC236}">
                <a16:creationId xmlns:a16="http://schemas.microsoft.com/office/drawing/2014/main" id="{B33793D8-279A-E713-D0D8-3D969606C585}"/>
              </a:ext>
            </a:extLst>
          </p:cNvPr>
          <p:cNvSpPr>
            <a:spLocks noGrp="1"/>
          </p:cNvSpPr>
          <p:nvPr>
            <p:ph type="title"/>
          </p:nvPr>
        </p:nvSpPr>
        <p:spPr/>
        <p:txBody>
          <a:bodyPr/>
          <a:lstStyle/>
          <a:p>
            <a:r>
              <a:rPr lang="en-US" dirty="0"/>
              <a:t>Read the </a:t>
            </a:r>
            <a:r>
              <a:rPr lang="pl-PL" dirty="0"/>
              <a:t>Course </a:t>
            </a:r>
            <a:r>
              <a:rPr lang="en-US" dirty="0"/>
              <a:t>Syllabus</a:t>
            </a:r>
          </a:p>
        </p:txBody>
      </p:sp>
      <p:pic>
        <p:nvPicPr>
          <p:cNvPr id="5" name="PL">
            <a:hlinkClick r:id="" action="ppaction://media"/>
            <a:extLst>
              <a:ext uri="{FF2B5EF4-FFF2-40B4-BE49-F238E27FC236}">
                <a16:creationId xmlns:a16="http://schemas.microsoft.com/office/drawing/2014/main" id="{1A16C401-54CE-CE97-BD66-73C2BC07F6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3400" y="1020763"/>
            <a:ext cx="609600" cy="609600"/>
          </a:xfrm>
          <a:prstGeom prst="rect">
            <a:avLst/>
          </a:prstGeom>
        </p:spPr>
      </p:pic>
    </p:spTree>
    <p:extLst>
      <p:ext uri="{BB962C8B-B14F-4D97-AF65-F5344CB8AC3E}">
        <p14:creationId xmlns:p14="http://schemas.microsoft.com/office/powerpoint/2010/main" val="1809690938"/>
      </p:ext>
    </p:extLst>
  </p:cSld>
  <p:clrMapOvr>
    <a:masterClrMapping/>
  </p:clrMapOvr>
  <mc:AlternateContent xmlns:mc="http://schemas.openxmlformats.org/markup-compatibility/2006" xmlns:p14="http://schemas.microsoft.com/office/powerpoint/2010/main">
    <mc:Choice Requires="p14">
      <p:transition spd="slow" p14:dur="1200" advTm="31731">
        <p14:prism/>
      </p:transition>
    </mc:Choice>
    <mc:Fallback xmlns="">
      <p:transition spd="slow" advTm="317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73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A930435C-07F7-2414-2FE5-EFA1EBB1F789}"/>
              </a:ext>
            </a:extLst>
          </p:cNvPr>
          <p:cNvSpPr>
            <a:spLocks noGrp="1"/>
          </p:cNvSpPr>
          <p:nvPr>
            <p:ph idx="1"/>
          </p:nvPr>
        </p:nvSpPr>
        <p:spPr/>
        <p:txBody>
          <a:bodyPr>
            <a:normAutofit/>
          </a:bodyPr>
          <a:lstStyle/>
          <a:p>
            <a:pPr marL="514350" indent="-514350">
              <a:buFont typeface="+mj-lt"/>
              <a:buAutoNum type="arabicPeriod"/>
            </a:pPr>
            <a:r>
              <a:rPr lang="en-US" dirty="0"/>
              <a:t>In your local repository, open a folder</a:t>
            </a:r>
            <a:br>
              <a:rPr lang="en-US" dirty="0"/>
            </a:br>
            <a:r>
              <a:rPr lang="en-US" dirty="0">
                <a:solidFill>
                  <a:srgbClr val="00B0F0"/>
                </a:solidFill>
              </a:rPr>
              <a:t>02-TypesAndVariables</a:t>
            </a:r>
          </a:p>
          <a:p>
            <a:pPr marL="514350" indent="-514350">
              <a:buFont typeface="+mj-lt"/>
              <a:buAutoNum type="arabicPeriod"/>
            </a:pPr>
            <a:r>
              <a:rPr lang="pl-PL" dirty="0"/>
              <a:t>Open the </a:t>
            </a:r>
            <a:r>
              <a:rPr lang="en-US" dirty="0"/>
              <a:t>document</a:t>
            </a:r>
            <a:r>
              <a:rPr lang="pl-PL" dirty="0"/>
              <a:t> for the </a:t>
            </a:r>
            <a:r>
              <a:rPr lang="en-US" dirty="0"/>
              <a:t>next</a:t>
            </a:r>
            <a:r>
              <a:rPr lang="pl-PL" dirty="0"/>
              <a:t> </a:t>
            </a:r>
            <a:r>
              <a:rPr lang="en-US" dirty="0"/>
              <a:t>class</a:t>
            </a:r>
            <a:br>
              <a:rPr lang="pl-PL" dirty="0"/>
            </a:br>
            <a:r>
              <a:rPr lang="en-US" dirty="0">
                <a:solidFill>
                  <a:srgbClr val="00B0F0"/>
                </a:solidFill>
              </a:rPr>
              <a:t>02-TypesAndVariables.docx</a:t>
            </a:r>
            <a:endParaRPr lang="pl-PL" dirty="0"/>
          </a:p>
          <a:p>
            <a:pPr marL="514350" indent="-514350">
              <a:buFont typeface="+mj-lt"/>
              <a:buAutoNum type="arabicPeriod"/>
            </a:pPr>
            <a:r>
              <a:rPr lang="pl-PL" dirty="0"/>
              <a:t>C</a:t>
            </a:r>
            <a:r>
              <a:rPr lang="en-US" dirty="0" err="1"/>
              <a:t>omplete</a:t>
            </a:r>
            <a:r>
              <a:rPr lang="en-US" dirty="0"/>
              <a:t> all tasks contained</a:t>
            </a:r>
            <a:r>
              <a:rPr lang="pl-PL" dirty="0"/>
              <a:t> </a:t>
            </a:r>
            <a:r>
              <a:rPr lang="en-US" dirty="0"/>
              <a:t>in the section</a:t>
            </a:r>
            <a:br>
              <a:rPr lang="en-US" dirty="0"/>
            </a:br>
            <a:r>
              <a:rPr lang="en-US" dirty="0">
                <a:solidFill>
                  <a:srgbClr val="00B0F0"/>
                </a:solidFill>
              </a:rPr>
              <a:t>BEFORE CLASS</a:t>
            </a:r>
          </a:p>
        </p:txBody>
      </p:sp>
      <p:sp>
        <p:nvSpPr>
          <p:cNvPr id="3" name="Symbol zastępczy numeru slajdu 2">
            <a:extLst>
              <a:ext uri="{FF2B5EF4-FFF2-40B4-BE49-F238E27FC236}">
                <a16:creationId xmlns:a16="http://schemas.microsoft.com/office/drawing/2014/main" id="{742EAF63-FB69-A6FA-7CDA-B2E83FFE4A1B}"/>
              </a:ext>
            </a:extLst>
          </p:cNvPr>
          <p:cNvSpPr>
            <a:spLocks noGrp="1"/>
          </p:cNvSpPr>
          <p:nvPr>
            <p:ph type="sldNum" sz="quarter" idx="12"/>
          </p:nvPr>
        </p:nvSpPr>
        <p:spPr/>
        <p:txBody>
          <a:bodyPr/>
          <a:lstStyle/>
          <a:p>
            <a:fld id="{254C963F-D690-449C-B336-8B464EE7B8DB}" type="slidenum">
              <a:rPr lang="pl-PL" smtClean="0"/>
              <a:t>26</a:t>
            </a:fld>
            <a:endParaRPr lang="pl-PL" dirty="0"/>
          </a:p>
        </p:txBody>
      </p:sp>
      <p:sp>
        <p:nvSpPr>
          <p:cNvPr id="4" name="Tytuł 3">
            <a:extLst>
              <a:ext uri="{FF2B5EF4-FFF2-40B4-BE49-F238E27FC236}">
                <a16:creationId xmlns:a16="http://schemas.microsoft.com/office/drawing/2014/main" id="{B3A5E7F8-81AB-FA87-9589-6CB6E75B8EF8}"/>
              </a:ext>
            </a:extLst>
          </p:cNvPr>
          <p:cNvSpPr>
            <a:spLocks noGrp="1"/>
          </p:cNvSpPr>
          <p:nvPr>
            <p:ph type="title"/>
          </p:nvPr>
        </p:nvSpPr>
        <p:spPr/>
        <p:txBody>
          <a:bodyPr/>
          <a:lstStyle/>
          <a:p>
            <a:r>
              <a:rPr lang="en-US" dirty="0"/>
              <a:t>Prepare for next class</a:t>
            </a:r>
          </a:p>
        </p:txBody>
      </p:sp>
      <p:pic>
        <p:nvPicPr>
          <p:cNvPr id="5" name="PL">
            <a:hlinkClick r:id="" action="ppaction://media"/>
            <a:extLst>
              <a:ext uri="{FF2B5EF4-FFF2-40B4-BE49-F238E27FC236}">
                <a16:creationId xmlns:a16="http://schemas.microsoft.com/office/drawing/2014/main" id="{793FF7EC-1353-F27F-8F02-5E0EC9986A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3400" y="1043565"/>
            <a:ext cx="609600" cy="609600"/>
          </a:xfrm>
          <a:prstGeom prst="rect">
            <a:avLst/>
          </a:prstGeom>
        </p:spPr>
      </p:pic>
    </p:spTree>
    <p:extLst>
      <p:ext uri="{BB962C8B-B14F-4D97-AF65-F5344CB8AC3E}">
        <p14:creationId xmlns:p14="http://schemas.microsoft.com/office/powerpoint/2010/main" val="125244385"/>
      </p:ext>
    </p:extLst>
  </p:cSld>
  <p:clrMapOvr>
    <a:masterClrMapping/>
  </p:clrMapOvr>
  <mc:AlternateContent xmlns:mc="http://schemas.openxmlformats.org/markup-compatibility/2006" xmlns:p14="http://schemas.microsoft.com/office/powerpoint/2010/main">
    <mc:Choice Requires="p14">
      <p:transition spd="slow" p14:dur="1200" advTm="42214">
        <p14:prism/>
      </p:transition>
    </mc:Choice>
    <mc:Fallback xmlns="">
      <p:transition spd="slow" advTm="422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21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E35D759D-0154-DDCB-5AE5-29F4994290C4}"/>
              </a:ext>
            </a:extLst>
          </p:cNvPr>
          <p:cNvSpPr>
            <a:spLocks noGrp="1"/>
          </p:cNvSpPr>
          <p:nvPr>
            <p:ph type="title"/>
          </p:nvPr>
        </p:nvSpPr>
        <p:spPr/>
        <p:txBody>
          <a:bodyPr/>
          <a:lstStyle/>
          <a:p>
            <a:r>
              <a:rPr lang="pl-PL" dirty="0"/>
              <a:t>Course </a:t>
            </a:r>
            <a:r>
              <a:rPr lang="en-US" dirty="0"/>
              <a:t>Details</a:t>
            </a:r>
          </a:p>
        </p:txBody>
      </p:sp>
      <p:sp>
        <p:nvSpPr>
          <p:cNvPr id="3" name="Symbol zastępczy tekstu 2">
            <a:extLst>
              <a:ext uri="{FF2B5EF4-FFF2-40B4-BE49-F238E27FC236}">
                <a16:creationId xmlns:a16="http://schemas.microsoft.com/office/drawing/2014/main" id="{E21D4B2B-D696-E61C-B4C6-45CA2191D032}"/>
              </a:ext>
            </a:extLst>
          </p:cNvPr>
          <p:cNvSpPr>
            <a:spLocks noGrp="1"/>
          </p:cNvSpPr>
          <p:nvPr>
            <p:ph type="body" idx="1"/>
          </p:nvPr>
        </p:nvSpPr>
        <p:spPr/>
        <p:txBody>
          <a:bodyPr/>
          <a:lstStyle/>
          <a:p>
            <a:endParaRPr lang="pl-PL" dirty="0"/>
          </a:p>
        </p:txBody>
      </p:sp>
      <p:sp>
        <p:nvSpPr>
          <p:cNvPr id="4" name="Symbol zastępczy numeru slajdu 3">
            <a:extLst>
              <a:ext uri="{FF2B5EF4-FFF2-40B4-BE49-F238E27FC236}">
                <a16:creationId xmlns:a16="http://schemas.microsoft.com/office/drawing/2014/main" id="{55165F70-3FA5-8DF5-DCBD-0E78977EB69A}"/>
              </a:ext>
            </a:extLst>
          </p:cNvPr>
          <p:cNvSpPr>
            <a:spLocks noGrp="1"/>
          </p:cNvSpPr>
          <p:nvPr>
            <p:ph type="sldNum" sz="quarter" idx="12"/>
          </p:nvPr>
        </p:nvSpPr>
        <p:spPr/>
        <p:txBody>
          <a:bodyPr/>
          <a:lstStyle/>
          <a:p>
            <a:fld id="{254C963F-D690-449C-B336-8B464EE7B8DB}" type="slidenum">
              <a:rPr lang="pl-PL" smtClean="0"/>
              <a:t>3</a:t>
            </a:fld>
            <a:endParaRPr lang="pl-PL" dirty="0"/>
          </a:p>
        </p:txBody>
      </p:sp>
      <p:pic>
        <p:nvPicPr>
          <p:cNvPr id="5" name="PL">
            <a:hlinkClick r:id="" action="ppaction://media"/>
            <a:extLst>
              <a:ext uri="{FF2B5EF4-FFF2-40B4-BE49-F238E27FC236}">
                <a16:creationId xmlns:a16="http://schemas.microsoft.com/office/drawing/2014/main" id="{D3DB8516-2008-7DB6-0134-E5C6A15A15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76052" y="333499"/>
            <a:ext cx="609600" cy="609600"/>
          </a:xfrm>
          <a:prstGeom prst="rect">
            <a:avLst/>
          </a:prstGeom>
        </p:spPr>
      </p:pic>
    </p:spTree>
    <p:extLst>
      <p:ext uri="{BB962C8B-B14F-4D97-AF65-F5344CB8AC3E}">
        <p14:creationId xmlns:p14="http://schemas.microsoft.com/office/powerpoint/2010/main" val="2130001478"/>
      </p:ext>
    </p:extLst>
  </p:cSld>
  <p:clrMapOvr>
    <a:masterClrMapping/>
  </p:clrMapOvr>
  <mc:AlternateContent xmlns:mc="http://schemas.openxmlformats.org/markup-compatibility/2006" xmlns:p14="http://schemas.microsoft.com/office/powerpoint/2010/main">
    <mc:Choice Requires="p14">
      <p:transition spd="slow" p14:dur="1200" advTm="10458">
        <p14:prism/>
      </p:transition>
    </mc:Choice>
    <mc:Fallback xmlns="">
      <p:transition spd="slow" advTm="104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45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ela 5">
            <a:extLst>
              <a:ext uri="{FF2B5EF4-FFF2-40B4-BE49-F238E27FC236}">
                <a16:creationId xmlns:a16="http://schemas.microsoft.com/office/drawing/2014/main" id="{361DBB10-7E00-4A84-BE20-BE665A5B4ECD}"/>
              </a:ext>
            </a:extLst>
          </p:cNvPr>
          <p:cNvGraphicFramePr>
            <a:graphicFrameLocks noGrp="1"/>
          </p:cNvGraphicFramePr>
          <p:nvPr>
            <p:ph idx="1"/>
            <p:extLst>
              <p:ext uri="{D42A27DB-BD31-4B8C-83A1-F6EECF244321}">
                <p14:modId xmlns:p14="http://schemas.microsoft.com/office/powerpoint/2010/main" val="1407299825"/>
              </p:ext>
            </p:extLst>
          </p:nvPr>
        </p:nvGraphicFramePr>
        <p:xfrm>
          <a:off x="866601" y="2392680"/>
          <a:ext cx="10458797" cy="2072640"/>
        </p:xfrm>
        <a:graphic>
          <a:graphicData uri="http://schemas.openxmlformats.org/drawingml/2006/table">
            <a:tbl>
              <a:tblPr firstRow="1" bandRow="1">
                <a:tableStyleId>{C083E6E3-FA7D-4D7B-A595-EF9225AFEA82}</a:tableStyleId>
              </a:tblPr>
              <a:tblGrid>
                <a:gridCol w="10458797">
                  <a:extLst>
                    <a:ext uri="{9D8B030D-6E8A-4147-A177-3AD203B41FA5}">
                      <a16:colId xmlns:a16="http://schemas.microsoft.com/office/drawing/2014/main" val="3560931862"/>
                    </a:ext>
                  </a:extLst>
                </a:gridCol>
              </a:tblGrid>
              <a:tr h="370840">
                <a:tc>
                  <a:txBody>
                    <a:bodyPr/>
                    <a:lstStyle/>
                    <a:p>
                      <a:r>
                        <a:rPr lang="en-US" sz="2800" noProof="0" dirty="0"/>
                        <a:t>Main</a:t>
                      </a:r>
                      <a:r>
                        <a:rPr lang="pl-PL" sz="2800" noProof="0" dirty="0"/>
                        <a:t> </a:t>
                      </a:r>
                      <a:r>
                        <a:rPr lang="en-US" sz="2800" noProof="0" dirty="0"/>
                        <a:t>Class Topic</a:t>
                      </a:r>
                      <a:r>
                        <a:rPr lang="pl-PL" sz="2800" noProof="0" dirty="0"/>
                        <a:t>s</a:t>
                      </a:r>
                      <a:endParaRPr lang="en-US" sz="2800" noProof="0" dirty="0"/>
                    </a:p>
                  </a:txBody>
                  <a:tcPr/>
                </a:tc>
                <a:extLst>
                  <a:ext uri="{0D108BD9-81ED-4DB2-BD59-A6C34878D82A}">
                    <a16:rowId xmlns:a16="http://schemas.microsoft.com/office/drawing/2014/main" val="98511779"/>
                  </a:ext>
                </a:extLst>
              </a:tr>
              <a:tr h="370840">
                <a:tc>
                  <a:txBody>
                    <a:bodyPr/>
                    <a:lstStyle/>
                    <a:p>
                      <a:r>
                        <a:rPr lang="en-US" sz="2800" noProof="0" dirty="0"/>
                        <a:t>Part 1: </a:t>
                      </a:r>
                      <a:r>
                        <a:rPr lang="en-US" sz="2800" b="1" noProof="0" dirty="0"/>
                        <a:t>PROGRAMING BASICS</a:t>
                      </a:r>
                      <a:r>
                        <a:rPr lang="pl-PL" sz="2800" b="1" noProof="0" dirty="0"/>
                        <a:t> </a:t>
                      </a:r>
                      <a:r>
                        <a:rPr lang="pl-PL" sz="2800" noProof="0" dirty="0"/>
                        <a:t>(</a:t>
                      </a:r>
                      <a:r>
                        <a:rPr lang="pl-PL" sz="2800" noProof="0" dirty="0" err="1"/>
                        <a:t>variable</a:t>
                      </a:r>
                      <a:r>
                        <a:rPr lang="pl-PL" sz="2800" noProof="0" dirty="0"/>
                        <a:t>, </a:t>
                      </a:r>
                      <a:r>
                        <a:rPr lang="pl-PL" sz="2800" noProof="0" dirty="0" err="1"/>
                        <a:t>control</a:t>
                      </a:r>
                      <a:r>
                        <a:rPr lang="pl-PL" sz="2800" noProof="0" dirty="0"/>
                        <a:t> </a:t>
                      </a:r>
                      <a:r>
                        <a:rPr lang="pl-PL" sz="2800" noProof="0" dirty="0" err="1"/>
                        <a:t>structure</a:t>
                      </a:r>
                      <a:r>
                        <a:rPr lang="pl-PL" sz="2800" noProof="0" dirty="0"/>
                        <a:t>, </a:t>
                      </a:r>
                      <a:r>
                        <a:rPr lang="pl-PL" sz="2800" noProof="0" dirty="0" err="1"/>
                        <a:t>function</a:t>
                      </a:r>
                      <a:r>
                        <a:rPr lang="pl-PL" sz="2800" noProof="0" dirty="0"/>
                        <a:t>)</a:t>
                      </a:r>
                      <a:endParaRPr lang="en-US" sz="2800" noProof="0" dirty="0"/>
                    </a:p>
                  </a:txBody>
                  <a:tcPr/>
                </a:tc>
                <a:extLst>
                  <a:ext uri="{0D108BD9-81ED-4DB2-BD59-A6C34878D82A}">
                    <a16:rowId xmlns:a16="http://schemas.microsoft.com/office/drawing/2014/main" val="866157353"/>
                  </a:ext>
                </a:extLst>
              </a:tr>
              <a:tr h="370840">
                <a:tc>
                  <a:txBody>
                    <a:bodyPr/>
                    <a:lstStyle/>
                    <a:p>
                      <a:r>
                        <a:rPr lang="en-US" sz="2800" noProof="0" dirty="0"/>
                        <a:t>Part 2: </a:t>
                      </a:r>
                      <a:r>
                        <a:rPr lang="en-US" sz="2800" b="1" noProof="0" dirty="0"/>
                        <a:t>DATA STRUCTURES</a:t>
                      </a:r>
                      <a:r>
                        <a:rPr lang="pl-PL" sz="2800" b="1" noProof="0" dirty="0"/>
                        <a:t> </a:t>
                      </a:r>
                      <a:r>
                        <a:rPr lang="pl-PL" sz="2800" noProof="0" dirty="0"/>
                        <a:t>(</a:t>
                      </a:r>
                      <a:r>
                        <a:rPr lang="pl-PL" sz="2800" noProof="0" dirty="0" err="1"/>
                        <a:t>array</a:t>
                      </a:r>
                      <a:r>
                        <a:rPr lang="pl-PL" sz="2800" noProof="0" dirty="0"/>
                        <a:t>, file, </a:t>
                      </a:r>
                      <a:r>
                        <a:rPr lang="pl-PL" sz="2800" noProof="0" dirty="0" err="1"/>
                        <a:t>dictionary</a:t>
                      </a:r>
                      <a:r>
                        <a:rPr lang="pl-PL" sz="2800" noProof="0" dirty="0"/>
                        <a:t>, set)</a:t>
                      </a:r>
                      <a:endParaRPr lang="en-US" sz="2800" noProof="0" dirty="0"/>
                    </a:p>
                  </a:txBody>
                  <a:tcPr/>
                </a:tc>
                <a:extLst>
                  <a:ext uri="{0D108BD9-81ED-4DB2-BD59-A6C34878D82A}">
                    <a16:rowId xmlns:a16="http://schemas.microsoft.com/office/drawing/2014/main" val="3524820777"/>
                  </a:ext>
                </a:extLst>
              </a:tr>
              <a:tr h="370840">
                <a:tc>
                  <a:txBody>
                    <a:bodyPr/>
                    <a:lstStyle/>
                    <a:p>
                      <a:r>
                        <a:rPr lang="en-US" sz="2800" noProof="0" dirty="0"/>
                        <a:t>Part 3: </a:t>
                      </a:r>
                      <a:r>
                        <a:rPr lang="pl-PL" sz="2800" b="1" noProof="0" dirty="0"/>
                        <a:t>PROGRAMMING PARADIGMS </a:t>
                      </a:r>
                      <a:r>
                        <a:rPr lang="pl-PL" sz="2800" noProof="0" dirty="0"/>
                        <a:t>(</a:t>
                      </a:r>
                      <a:r>
                        <a:rPr lang="pl-PL" sz="2800" noProof="0" dirty="0" err="1"/>
                        <a:t>class</a:t>
                      </a:r>
                      <a:r>
                        <a:rPr lang="pl-PL" sz="2800" noProof="0" dirty="0"/>
                        <a:t>, </a:t>
                      </a:r>
                      <a:r>
                        <a:rPr lang="pl-PL" sz="2800" noProof="0" dirty="0" err="1"/>
                        <a:t>object</a:t>
                      </a:r>
                      <a:r>
                        <a:rPr lang="pl-PL" sz="2800" noProof="0" dirty="0"/>
                        <a:t>, </a:t>
                      </a:r>
                      <a:r>
                        <a:rPr lang="pl-PL" sz="2800" noProof="0" dirty="0" err="1"/>
                        <a:t>method</a:t>
                      </a:r>
                      <a:r>
                        <a:rPr lang="pl-PL" sz="2800" noProof="0" dirty="0"/>
                        <a:t>)</a:t>
                      </a:r>
                      <a:endParaRPr lang="en-US" sz="2800" noProof="0" dirty="0"/>
                    </a:p>
                  </a:txBody>
                  <a:tcPr/>
                </a:tc>
                <a:extLst>
                  <a:ext uri="{0D108BD9-81ED-4DB2-BD59-A6C34878D82A}">
                    <a16:rowId xmlns:a16="http://schemas.microsoft.com/office/drawing/2014/main" val="1797842006"/>
                  </a:ext>
                </a:extLst>
              </a:tr>
            </a:tbl>
          </a:graphicData>
        </a:graphic>
      </p:graphicFrame>
      <p:sp>
        <p:nvSpPr>
          <p:cNvPr id="3" name="Symbol zastępczy numeru slajdu 2">
            <a:extLst>
              <a:ext uri="{FF2B5EF4-FFF2-40B4-BE49-F238E27FC236}">
                <a16:creationId xmlns:a16="http://schemas.microsoft.com/office/drawing/2014/main" id="{E1DB279C-94A7-4DFC-A109-BA528BD4606C}"/>
              </a:ext>
            </a:extLst>
          </p:cNvPr>
          <p:cNvSpPr>
            <a:spLocks noGrp="1"/>
          </p:cNvSpPr>
          <p:nvPr>
            <p:ph type="sldNum" sz="quarter" idx="12"/>
          </p:nvPr>
        </p:nvSpPr>
        <p:spPr/>
        <p:txBody>
          <a:bodyPr/>
          <a:lstStyle/>
          <a:p>
            <a:fld id="{254C963F-D690-449C-B336-8B464EE7B8DB}" type="slidenum">
              <a:rPr lang="en-US" smtClean="0"/>
              <a:t>4</a:t>
            </a:fld>
            <a:endParaRPr lang="en-US"/>
          </a:p>
        </p:txBody>
      </p:sp>
      <p:sp>
        <p:nvSpPr>
          <p:cNvPr id="4" name="Tytuł 3">
            <a:extLst>
              <a:ext uri="{FF2B5EF4-FFF2-40B4-BE49-F238E27FC236}">
                <a16:creationId xmlns:a16="http://schemas.microsoft.com/office/drawing/2014/main" id="{90B9A314-672B-4F71-B03D-13774E425C22}"/>
              </a:ext>
            </a:extLst>
          </p:cNvPr>
          <p:cNvSpPr>
            <a:spLocks noGrp="1"/>
          </p:cNvSpPr>
          <p:nvPr>
            <p:ph type="title"/>
          </p:nvPr>
        </p:nvSpPr>
        <p:spPr/>
        <p:txBody>
          <a:bodyPr/>
          <a:lstStyle/>
          <a:p>
            <a:r>
              <a:rPr lang="en-US"/>
              <a:t>Course Content</a:t>
            </a:r>
          </a:p>
        </p:txBody>
      </p:sp>
      <p:pic>
        <p:nvPicPr>
          <p:cNvPr id="2" name="PL">
            <a:hlinkClick r:id="" action="ppaction://media"/>
            <a:extLst>
              <a:ext uri="{FF2B5EF4-FFF2-40B4-BE49-F238E27FC236}">
                <a16:creationId xmlns:a16="http://schemas.microsoft.com/office/drawing/2014/main" id="{6DC6E549-BCF2-BFFA-9722-CA99A9022E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7001" y="1020763"/>
            <a:ext cx="609600" cy="609600"/>
          </a:xfrm>
          <a:prstGeom prst="rect">
            <a:avLst/>
          </a:prstGeom>
        </p:spPr>
      </p:pic>
    </p:spTree>
    <p:extLst>
      <p:ext uri="{BB962C8B-B14F-4D97-AF65-F5344CB8AC3E}">
        <p14:creationId xmlns:p14="http://schemas.microsoft.com/office/powerpoint/2010/main" val="995346915"/>
      </p:ext>
    </p:extLst>
  </p:cSld>
  <p:clrMapOvr>
    <a:masterClrMapping/>
  </p:clrMapOvr>
  <mc:AlternateContent xmlns:mc="http://schemas.openxmlformats.org/markup-compatibility/2006" xmlns:p14="http://schemas.microsoft.com/office/powerpoint/2010/main">
    <mc:Choice Requires="p14">
      <p:transition spd="slow" p14:dur="1200" advTm="53298">
        <p14:prism/>
      </p:transition>
    </mc:Choice>
    <mc:Fallback xmlns="">
      <p:transition spd="slow" advTm="532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29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ymbol zastępczy zawartości 3">
            <a:extLst>
              <a:ext uri="{FF2B5EF4-FFF2-40B4-BE49-F238E27FC236}">
                <a16:creationId xmlns:a16="http://schemas.microsoft.com/office/drawing/2014/main" id="{7E9CC96A-D6D3-541C-CD5A-0B32133C4AB9}"/>
              </a:ext>
            </a:extLst>
          </p:cNvPr>
          <p:cNvSpPr>
            <a:spLocks noGrp="1"/>
          </p:cNvSpPr>
          <p:nvPr>
            <p:ph idx="1"/>
          </p:nvPr>
        </p:nvSpPr>
        <p:spPr/>
        <p:txBody>
          <a:bodyPr/>
          <a:lstStyle/>
          <a:p>
            <a:endParaRPr lang="pl-PL" dirty="0"/>
          </a:p>
        </p:txBody>
      </p:sp>
      <p:sp>
        <p:nvSpPr>
          <p:cNvPr id="9" name="Tytuł 8">
            <a:extLst>
              <a:ext uri="{FF2B5EF4-FFF2-40B4-BE49-F238E27FC236}">
                <a16:creationId xmlns:a16="http://schemas.microsoft.com/office/drawing/2014/main" id="{99858D17-3FD7-4EEC-A5C3-DF54B793A789}"/>
              </a:ext>
            </a:extLst>
          </p:cNvPr>
          <p:cNvSpPr>
            <a:spLocks noGrp="1"/>
          </p:cNvSpPr>
          <p:nvPr>
            <p:ph type="title"/>
          </p:nvPr>
        </p:nvSpPr>
        <p:spPr/>
        <p:txBody>
          <a:bodyPr/>
          <a:lstStyle/>
          <a:p>
            <a:r>
              <a:rPr lang="en-US" dirty="0"/>
              <a:t>Checking Knowledge</a:t>
            </a:r>
          </a:p>
        </p:txBody>
      </p:sp>
      <p:graphicFrame>
        <p:nvGraphicFramePr>
          <p:cNvPr id="10" name="Symbol zastępczy zawartości 4">
            <a:extLst>
              <a:ext uri="{FF2B5EF4-FFF2-40B4-BE49-F238E27FC236}">
                <a16:creationId xmlns:a16="http://schemas.microsoft.com/office/drawing/2014/main" id="{F6C54067-57EB-4DCA-B29A-43AE2214302B}"/>
              </a:ext>
            </a:extLst>
          </p:cNvPr>
          <p:cNvGraphicFramePr>
            <a:graphicFrameLocks/>
          </p:cNvGraphicFramePr>
          <p:nvPr>
            <p:extLst>
              <p:ext uri="{D42A27DB-BD31-4B8C-83A1-F6EECF244321}">
                <p14:modId xmlns:p14="http://schemas.microsoft.com/office/powerpoint/2010/main" val="3931013705"/>
              </p:ext>
            </p:extLst>
          </p:nvPr>
        </p:nvGraphicFramePr>
        <p:xfrm>
          <a:off x="838200" y="2462357"/>
          <a:ext cx="10515600" cy="3077873"/>
        </p:xfrm>
        <a:graphic>
          <a:graphicData uri="http://schemas.openxmlformats.org/drawingml/2006/table">
            <a:tbl>
              <a:tblPr firstRow="1" firstCol="1" bandRow="1">
                <a:tableStyleId>{C083E6E3-FA7D-4D7B-A595-EF9225AFEA82}</a:tableStyleId>
              </a:tblPr>
              <a:tblGrid>
                <a:gridCol w="5496754">
                  <a:extLst>
                    <a:ext uri="{9D8B030D-6E8A-4147-A177-3AD203B41FA5}">
                      <a16:colId xmlns:a16="http://schemas.microsoft.com/office/drawing/2014/main" val="3498337492"/>
                    </a:ext>
                  </a:extLst>
                </a:gridCol>
                <a:gridCol w="5018846">
                  <a:extLst>
                    <a:ext uri="{9D8B030D-6E8A-4147-A177-3AD203B41FA5}">
                      <a16:colId xmlns:a16="http://schemas.microsoft.com/office/drawing/2014/main" val="3339330067"/>
                    </a:ext>
                  </a:extLst>
                </a:gridCol>
              </a:tblGrid>
              <a:tr h="594509">
                <a:tc>
                  <a:txBody>
                    <a:bodyPr/>
                    <a:lstStyle/>
                    <a:p>
                      <a:pPr algn="ctr">
                        <a:lnSpc>
                          <a:spcPct val="107000"/>
                        </a:lnSpc>
                        <a:spcAft>
                          <a:spcPts val="800"/>
                        </a:spcAft>
                      </a:pPr>
                      <a:r>
                        <a:rPr lang="pl-PL" sz="2800" noProof="0" dirty="0">
                          <a:effectLst/>
                        </a:rPr>
                        <a:t>TESTS</a:t>
                      </a:r>
                      <a:endParaRPr lang="en-US" sz="280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tc>
                  <a:txBody>
                    <a:bodyPr/>
                    <a:lstStyle/>
                    <a:p>
                      <a:pPr algn="ctr">
                        <a:lnSpc>
                          <a:spcPct val="107000"/>
                        </a:lnSpc>
                        <a:spcAft>
                          <a:spcPts val="800"/>
                        </a:spcAft>
                      </a:pPr>
                      <a:r>
                        <a:rPr lang="pl-PL" sz="2800" noProof="0" dirty="0">
                          <a:effectLst/>
                        </a:rPr>
                        <a:t>POINTS</a:t>
                      </a:r>
                      <a:endParaRPr lang="en-US" sz="280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extLst>
                  <a:ext uri="{0D108BD9-81ED-4DB2-BD59-A6C34878D82A}">
                    <a16:rowId xmlns:a16="http://schemas.microsoft.com/office/drawing/2014/main" val="3402693181"/>
                  </a:ext>
                </a:extLst>
              </a:tr>
              <a:tr h="620841">
                <a:tc>
                  <a:txBody>
                    <a:bodyPr/>
                    <a:lstStyle/>
                    <a:p>
                      <a:pPr algn="ctr">
                        <a:lnSpc>
                          <a:spcPct val="107000"/>
                        </a:lnSpc>
                        <a:spcAft>
                          <a:spcPts val="800"/>
                        </a:spcAft>
                      </a:pPr>
                      <a:r>
                        <a:rPr lang="en-US" sz="2800" b="0" noProof="0" dirty="0">
                          <a:effectLst/>
                        </a:rPr>
                        <a:t>Test 1</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tc>
                  <a:txBody>
                    <a:bodyPr/>
                    <a:lstStyle/>
                    <a:p>
                      <a:pPr algn="ctr">
                        <a:lnSpc>
                          <a:spcPct val="107000"/>
                        </a:lnSpc>
                        <a:spcAft>
                          <a:spcPts val="800"/>
                        </a:spcAft>
                      </a:pPr>
                      <a:r>
                        <a:rPr lang="pl-PL" sz="2800" b="0" noProof="0" dirty="0">
                          <a:effectLst/>
                          <a:latin typeface="Calibri" panose="020F0502020204030204" pitchFamily="34" charset="0"/>
                          <a:ea typeface="Calibri" panose="020F0502020204030204" pitchFamily="34" charset="0"/>
                          <a:cs typeface="Times New Roman" panose="02020603050405020304" pitchFamily="18" charset="0"/>
                        </a:rPr>
                        <a:t>0-6</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extLst>
                  <a:ext uri="{0D108BD9-81ED-4DB2-BD59-A6C34878D82A}">
                    <a16:rowId xmlns:a16="http://schemas.microsoft.com/office/drawing/2014/main" val="1882363213"/>
                  </a:ext>
                </a:extLst>
              </a:tr>
              <a:tr h="620841">
                <a:tc>
                  <a:txBody>
                    <a:bodyPr/>
                    <a:lstStyle/>
                    <a:p>
                      <a:pPr algn="ctr">
                        <a:lnSpc>
                          <a:spcPct val="107000"/>
                        </a:lnSpc>
                        <a:spcAft>
                          <a:spcPts val="800"/>
                        </a:spcAft>
                      </a:pPr>
                      <a:r>
                        <a:rPr lang="en-US" sz="2800" b="0" noProof="0" dirty="0">
                          <a:effectLst/>
                        </a:rPr>
                        <a:t>Test 2</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tc>
                  <a:txBody>
                    <a:bodyPr/>
                    <a:lstStyle/>
                    <a:p>
                      <a:pPr algn="ctr">
                        <a:lnSpc>
                          <a:spcPct val="107000"/>
                        </a:lnSpc>
                        <a:spcAft>
                          <a:spcPts val="800"/>
                        </a:spcAft>
                      </a:pPr>
                      <a:r>
                        <a:rPr lang="pl-PL" sz="2800" b="0" noProof="0" dirty="0">
                          <a:effectLst/>
                        </a:rPr>
                        <a:t>0-7</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extLst>
                  <a:ext uri="{0D108BD9-81ED-4DB2-BD59-A6C34878D82A}">
                    <a16:rowId xmlns:a16="http://schemas.microsoft.com/office/drawing/2014/main" val="2793647192"/>
                  </a:ext>
                </a:extLst>
              </a:tr>
              <a:tr h="620841">
                <a:tc>
                  <a:txBody>
                    <a:bodyPr/>
                    <a:lstStyle/>
                    <a:p>
                      <a:pPr algn="ctr">
                        <a:lnSpc>
                          <a:spcPct val="107000"/>
                        </a:lnSpc>
                        <a:spcAft>
                          <a:spcPts val="800"/>
                        </a:spcAft>
                      </a:pPr>
                      <a:r>
                        <a:rPr lang="en-US" sz="2800" b="0" noProof="0" dirty="0">
                          <a:effectLst/>
                        </a:rPr>
                        <a:t>Test 3</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tc>
                  <a:txBody>
                    <a:bodyPr/>
                    <a:lstStyle/>
                    <a:p>
                      <a:pPr algn="ctr">
                        <a:lnSpc>
                          <a:spcPct val="107000"/>
                        </a:lnSpc>
                        <a:spcAft>
                          <a:spcPts val="800"/>
                        </a:spcAft>
                      </a:pPr>
                      <a:r>
                        <a:rPr lang="pl-PL" sz="2800" b="0" noProof="0" dirty="0">
                          <a:effectLst/>
                          <a:latin typeface="Calibri" panose="020F0502020204030204" pitchFamily="34" charset="0"/>
                          <a:ea typeface="Calibri" panose="020F0502020204030204" pitchFamily="34" charset="0"/>
                          <a:cs typeface="Times New Roman" panose="02020603050405020304" pitchFamily="18" charset="0"/>
                        </a:rPr>
                        <a:t>0-7</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extLst>
                  <a:ext uri="{0D108BD9-81ED-4DB2-BD59-A6C34878D82A}">
                    <a16:rowId xmlns:a16="http://schemas.microsoft.com/office/drawing/2014/main" val="1952510734"/>
                  </a:ext>
                </a:extLst>
              </a:tr>
              <a:tr h="620841">
                <a:tc>
                  <a:txBody>
                    <a:bodyPr/>
                    <a:lstStyle/>
                    <a:p>
                      <a:pPr algn="ctr">
                        <a:lnSpc>
                          <a:spcPct val="107000"/>
                        </a:lnSpc>
                        <a:spcAft>
                          <a:spcPts val="800"/>
                        </a:spcAft>
                      </a:pPr>
                      <a:r>
                        <a:rPr lang="en-US" sz="2800" noProof="0" dirty="0">
                          <a:effectLst/>
                        </a:rPr>
                        <a:t>TOTAL </a:t>
                      </a:r>
                      <a:endParaRPr lang="en-US" sz="280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tc>
                  <a:txBody>
                    <a:bodyPr/>
                    <a:lstStyle/>
                    <a:p>
                      <a:pPr algn="ctr">
                        <a:lnSpc>
                          <a:spcPct val="107000"/>
                        </a:lnSpc>
                        <a:spcAft>
                          <a:spcPts val="800"/>
                        </a:spcAft>
                      </a:pPr>
                      <a:r>
                        <a:rPr lang="pl-PL" sz="2800" b="1" noProof="0" dirty="0">
                          <a:effectLst/>
                          <a:latin typeface="Calibri" panose="020F0502020204030204" pitchFamily="34" charset="0"/>
                          <a:ea typeface="Calibri" panose="020F0502020204030204" pitchFamily="34" charset="0"/>
                          <a:cs typeface="Times New Roman" panose="02020603050405020304" pitchFamily="18" charset="0"/>
                        </a:rPr>
                        <a:t>0-20</a:t>
                      </a:r>
                      <a:endParaRPr lang="en-US" sz="2800" b="1"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extLst>
                  <a:ext uri="{0D108BD9-81ED-4DB2-BD59-A6C34878D82A}">
                    <a16:rowId xmlns:a16="http://schemas.microsoft.com/office/drawing/2014/main" val="1870696319"/>
                  </a:ext>
                </a:extLst>
              </a:tr>
            </a:tbl>
          </a:graphicData>
        </a:graphic>
      </p:graphicFrame>
      <p:pic>
        <p:nvPicPr>
          <p:cNvPr id="2" name="PL">
            <a:hlinkClick r:id="" action="ppaction://media"/>
            <a:extLst>
              <a:ext uri="{FF2B5EF4-FFF2-40B4-BE49-F238E27FC236}">
                <a16:creationId xmlns:a16="http://schemas.microsoft.com/office/drawing/2014/main" id="{0356E45F-532D-90D5-73D4-F23F962DA0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8600" y="1034329"/>
            <a:ext cx="609600" cy="609600"/>
          </a:xfrm>
          <a:prstGeom prst="rect">
            <a:avLst/>
          </a:prstGeom>
        </p:spPr>
      </p:pic>
    </p:spTree>
    <p:extLst>
      <p:ext uri="{BB962C8B-B14F-4D97-AF65-F5344CB8AC3E}">
        <p14:creationId xmlns:p14="http://schemas.microsoft.com/office/powerpoint/2010/main" val="665344467"/>
      </p:ext>
    </p:extLst>
  </p:cSld>
  <p:clrMapOvr>
    <a:masterClrMapping/>
  </p:clrMapOvr>
  <mc:AlternateContent xmlns:mc="http://schemas.openxmlformats.org/markup-compatibility/2006" xmlns:p14="http://schemas.microsoft.com/office/powerpoint/2010/main">
    <mc:Choice Requires="p14">
      <p:transition spd="slow" p14:dur="1200" advTm="71726">
        <p14:prism/>
      </p:transition>
    </mc:Choice>
    <mc:Fallback xmlns="">
      <p:transition spd="slow" advTm="717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72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323C843C-BB9F-F359-A3C4-389BFAB44E17}"/>
              </a:ext>
            </a:extLst>
          </p:cNvPr>
          <p:cNvSpPr>
            <a:spLocks noGrp="1"/>
          </p:cNvSpPr>
          <p:nvPr>
            <p:ph idx="1"/>
          </p:nvPr>
        </p:nvSpPr>
        <p:spPr/>
        <p:txBody>
          <a:bodyPr/>
          <a:lstStyle/>
          <a:p>
            <a:pPr marL="514350" indent="-514350">
              <a:buFont typeface="+mj-lt"/>
              <a:buAutoNum type="arabicPeriod"/>
            </a:pPr>
            <a:r>
              <a:rPr lang="pl-PL" dirty="0" err="1"/>
              <a:t>Generally</a:t>
            </a:r>
            <a:r>
              <a:rPr lang="pl-PL" dirty="0"/>
              <a:t> </a:t>
            </a:r>
            <a:r>
              <a:rPr lang="pl-PL" dirty="0" err="1"/>
              <a:t>impossible</a:t>
            </a:r>
            <a:endParaRPr lang="pl-PL" dirty="0"/>
          </a:p>
          <a:p>
            <a:pPr marL="514350" indent="-514350">
              <a:buFont typeface="+mj-lt"/>
              <a:buAutoNum type="arabicPeriod"/>
            </a:pPr>
            <a:r>
              <a:rPr lang="pl-PL" dirty="0"/>
              <a:t>Test </a:t>
            </a:r>
            <a:r>
              <a:rPr lang="pl-PL" dirty="0" err="1"/>
              <a:t>completion</a:t>
            </a:r>
            <a:r>
              <a:rPr lang="pl-PL" dirty="0"/>
              <a:t> ONLY</a:t>
            </a:r>
            <a:r>
              <a:rPr lang="en-US" dirty="0"/>
              <a:t> for absent students</a:t>
            </a:r>
          </a:p>
          <a:p>
            <a:pPr marL="514350" indent="-514350">
              <a:buFont typeface="+mj-lt"/>
              <a:buAutoNum type="arabicPeriod"/>
            </a:pPr>
            <a:r>
              <a:rPr lang="pl-PL" dirty="0" err="1"/>
              <a:t>Absence</a:t>
            </a:r>
            <a:r>
              <a:rPr lang="pl-PL" dirty="0"/>
              <a:t> c</a:t>
            </a:r>
            <a:r>
              <a:rPr lang="en-US" dirty="0" err="1"/>
              <a:t>onfirmed</a:t>
            </a:r>
            <a:r>
              <a:rPr lang="en-US" dirty="0"/>
              <a:t> by </a:t>
            </a:r>
            <a:r>
              <a:rPr lang="pl-PL" dirty="0"/>
              <a:t>a </a:t>
            </a:r>
            <a:r>
              <a:rPr lang="en-US" dirty="0"/>
              <a:t>sick </a:t>
            </a:r>
            <a:r>
              <a:rPr lang="en-US" dirty="0" err="1"/>
              <a:t>leav</a:t>
            </a:r>
            <a:r>
              <a:rPr lang="pl-PL" dirty="0"/>
              <a:t>e (</a:t>
            </a:r>
            <a:r>
              <a:rPr lang="pl-PL" dirty="0" err="1"/>
              <a:t>within</a:t>
            </a:r>
            <a:r>
              <a:rPr lang="pl-PL" dirty="0"/>
              <a:t> 7 </a:t>
            </a:r>
            <a:r>
              <a:rPr lang="pl-PL" dirty="0" err="1"/>
              <a:t>days</a:t>
            </a:r>
            <a:r>
              <a:rPr lang="pl-PL" dirty="0"/>
              <a:t>)</a:t>
            </a:r>
            <a:endParaRPr lang="en-US" dirty="0"/>
          </a:p>
          <a:p>
            <a:pPr marL="514350" indent="-514350">
              <a:buFont typeface="+mj-lt"/>
              <a:buAutoNum type="arabicPeriod"/>
            </a:pPr>
            <a:r>
              <a:rPr lang="en-US" dirty="0"/>
              <a:t>At the end of </a:t>
            </a:r>
            <a:r>
              <a:rPr lang="pl-PL" dirty="0"/>
              <a:t>the </a:t>
            </a:r>
            <a:r>
              <a:rPr lang="en-US" dirty="0"/>
              <a:t>semester</a:t>
            </a:r>
          </a:p>
          <a:p>
            <a:pPr marL="514350" indent="-514350">
              <a:buFont typeface="+mj-lt"/>
              <a:buAutoNum type="arabicPeriod"/>
            </a:pPr>
            <a:endParaRPr lang="en-US" dirty="0"/>
          </a:p>
        </p:txBody>
      </p:sp>
      <p:sp>
        <p:nvSpPr>
          <p:cNvPr id="3" name="Symbol zastępczy numeru slajdu 2">
            <a:extLst>
              <a:ext uri="{FF2B5EF4-FFF2-40B4-BE49-F238E27FC236}">
                <a16:creationId xmlns:a16="http://schemas.microsoft.com/office/drawing/2014/main" id="{6D89C42E-F8EA-55DF-48A0-D634D5DC071D}"/>
              </a:ext>
            </a:extLst>
          </p:cNvPr>
          <p:cNvSpPr>
            <a:spLocks noGrp="1"/>
          </p:cNvSpPr>
          <p:nvPr>
            <p:ph type="sldNum" sz="quarter" idx="12"/>
          </p:nvPr>
        </p:nvSpPr>
        <p:spPr/>
        <p:txBody>
          <a:bodyPr/>
          <a:lstStyle/>
          <a:p>
            <a:fld id="{254C963F-D690-449C-B336-8B464EE7B8DB}" type="slidenum">
              <a:rPr lang="pl-PL" smtClean="0"/>
              <a:t>6</a:t>
            </a:fld>
            <a:endParaRPr lang="pl-PL" dirty="0"/>
          </a:p>
        </p:txBody>
      </p:sp>
      <p:sp>
        <p:nvSpPr>
          <p:cNvPr id="4" name="Tytuł 3">
            <a:extLst>
              <a:ext uri="{FF2B5EF4-FFF2-40B4-BE49-F238E27FC236}">
                <a16:creationId xmlns:a16="http://schemas.microsoft.com/office/drawing/2014/main" id="{1F28A227-2EE6-83AA-612F-04A8958950DA}"/>
              </a:ext>
            </a:extLst>
          </p:cNvPr>
          <p:cNvSpPr>
            <a:spLocks noGrp="1"/>
          </p:cNvSpPr>
          <p:nvPr>
            <p:ph type="title"/>
          </p:nvPr>
        </p:nvSpPr>
        <p:spPr/>
        <p:txBody>
          <a:bodyPr/>
          <a:lstStyle/>
          <a:p>
            <a:r>
              <a:rPr lang="pl-PL" dirty="0"/>
              <a:t>Test </a:t>
            </a:r>
            <a:r>
              <a:rPr lang="pl-PL" dirty="0" err="1"/>
              <a:t>retake</a:t>
            </a:r>
            <a:endParaRPr lang="pl-PL" dirty="0"/>
          </a:p>
        </p:txBody>
      </p:sp>
      <p:pic>
        <p:nvPicPr>
          <p:cNvPr id="5" name="PL">
            <a:hlinkClick r:id="" action="ppaction://media"/>
            <a:extLst>
              <a:ext uri="{FF2B5EF4-FFF2-40B4-BE49-F238E27FC236}">
                <a16:creationId xmlns:a16="http://schemas.microsoft.com/office/drawing/2014/main" id="{0602C7F8-5B87-07AF-85B4-0E6D14C811E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8600" y="965994"/>
            <a:ext cx="609600" cy="609600"/>
          </a:xfrm>
          <a:prstGeom prst="rect">
            <a:avLst/>
          </a:prstGeom>
        </p:spPr>
      </p:pic>
    </p:spTree>
    <p:extLst>
      <p:ext uri="{BB962C8B-B14F-4D97-AF65-F5344CB8AC3E}">
        <p14:creationId xmlns:p14="http://schemas.microsoft.com/office/powerpoint/2010/main" val="3170683099"/>
      </p:ext>
    </p:extLst>
  </p:cSld>
  <p:clrMapOvr>
    <a:masterClrMapping/>
  </p:clrMapOvr>
  <mc:AlternateContent xmlns:mc="http://schemas.openxmlformats.org/markup-compatibility/2006" xmlns:p14="http://schemas.microsoft.com/office/powerpoint/2010/main">
    <mc:Choice Requires="p14">
      <p:transition spd="slow" p14:dur="1200" advTm="33816">
        <p14:prism/>
      </p:transition>
    </mc:Choice>
    <mc:Fallback xmlns="">
      <p:transition spd="slow" advTm="338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8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Symbol zastępczy zawartości 4">
            <a:extLst>
              <a:ext uri="{FF2B5EF4-FFF2-40B4-BE49-F238E27FC236}">
                <a16:creationId xmlns:a16="http://schemas.microsoft.com/office/drawing/2014/main" id="{FDAE31E2-5969-4434-A806-67653374A219}"/>
              </a:ext>
            </a:extLst>
          </p:cNvPr>
          <p:cNvGraphicFramePr>
            <a:graphicFrameLocks noGrp="1"/>
          </p:cNvGraphicFramePr>
          <p:nvPr>
            <p:ph idx="1"/>
            <p:extLst>
              <p:ext uri="{D42A27DB-BD31-4B8C-83A1-F6EECF244321}">
                <p14:modId xmlns:p14="http://schemas.microsoft.com/office/powerpoint/2010/main" val="4119695143"/>
              </p:ext>
            </p:extLst>
          </p:nvPr>
        </p:nvGraphicFramePr>
        <p:xfrm>
          <a:off x="838200" y="1825625"/>
          <a:ext cx="10515599" cy="3403771"/>
        </p:xfrm>
        <a:graphic>
          <a:graphicData uri="http://schemas.openxmlformats.org/drawingml/2006/table">
            <a:tbl>
              <a:tblPr firstRow="1" firstCol="1" bandRow="1">
                <a:tableStyleId>{C083E6E3-FA7D-4D7B-A595-EF9225AFEA82}</a:tableStyleId>
              </a:tblPr>
              <a:tblGrid>
                <a:gridCol w="5316039">
                  <a:extLst>
                    <a:ext uri="{9D8B030D-6E8A-4147-A177-3AD203B41FA5}">
                      <a16:colId xmlns:a16="http://schemas.microsoft.com/office/drawing/2014/main" val="3233469151"/>
                    </a:ext>
                  </a:extLst>
                </a:gridCol>
                <a:gridCol w="5199560">
                  <a:extLst>
                    <a:ext uri="{9D8B030D-6E8A-4147-A177-3AD203B41FA5}">
                      <a16:colId xmlns:a16="http://schemas.microsoft.com/office/drawing/2014/main" val="150864995"/>
                    </a:ext>
                  </a:extLst>
                </a:gridCol>
              </a:tblGrid>
              <a:tr h="486253">
                <a:tc>
                  <a:txBody>
                    <a:bodyPr/>
                    <a:lstStyle/>
                    <a:p>
                      <a:pPr marL="813816" indent="-228600" algn="ctr" fontAlgn="t">
                        <a:lnSpc>
                          <a:spcPct val="107000"/>
                        </a:lnSpc>
                        <a:spcBef>
                          <a:spcPts val="0"/>
                        </a:spcBef>
                        <a:spcAft>
                          <a:spcPts val="0"/>
                        </a:spcAft>
                      </a:pPr>
                      <a:r>
                        <a:rPr lang="en-US" sz="2800" b="1" u="none" strike="noStrike" noProof="0" dirty="0">
                          <a:effectLst/>
                        </a:rPr>
                        <a:t>Total Points</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1" u="none" strike="noStrike" noProof="0" dirty="0">
                          <a:effectLst/>
                        </a:rPr>
                        <a:t>Final Grade</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219341894"/>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&gt;= </a:t>
                      </a:r>
                      <a:r>
                        <a:rPr lang="pl-PL" sz="2800" b="0" u="none" strike="noStrike" noProof="0" dirty="0">
                          <a:effectLst/>
                        </a:rPr>
                        <a:t>18</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dirty="0">
                          <a:effectLst/>
                        </a:rPr>
                        <a:t>5.0</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940452096"/>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&gt;= </a:t>
                      </a:r>
                      <a:r>
                        <a:rPr lang="pl-PL" sz="2800" b="0" u="none" strike="noStrike" noProof="0" dirty="0">
                          <a:effectLst/>
                        </a:rPr>
                        <a:t>16</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dirty="0">
                          <a:effectLst/>
                        </a:rPr>
                        <a:t>4.5</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1787282377"/>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&gt;= </a:t>
                      </a:r>
                      <a:r>
                        <a:rPr lang="pl-PL" sz="2800" b="0" u="none" strike="noStrike" noProof="0" dirty="0">
                          <a:effectLst/>
                        </a:rPr>
                        <a:t>14</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dirty="0">
                          <a:effectLst/>
                        </a:rPr>
                        <a:t>4.0</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3604420269"/>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&gt;= </a:t>
                      </a:r>
                      <a:r>
                        <a:rPr lang="pl-PL" sz="2800" b="0" u="none" strike="noStrike" noProof="0" dirty="0">
                          <a:effectLst/>
                        </a:rPr>
                        <a:t>12</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a:effectLst/>
                        </a:rPr>
                        <a:t>3.5</a:t>
                      </a:r>
                      <a:endParaRPr lang="en-US" sz="4800" b="0" i="0" u="none" strike="noStrike" noProof="0">
                        <a:effectLst/>
                        <a:latin typeface="Arial" panose="020B0604020202020204" pitchFamily="34" charset="0"/>
                      </a:endParaRPr>
                    </a:p>
                  </a:txBody>
                  <a:tcPr marL="192943" marR="192943" marT="26798" marB="0"/>
                </a:tc>
                <a:extLst>
                  <a:ext uri="{0D108BD9-81ED-4DB2-BD59-A6C34878D82A}">
                    <a16:rowId xmlns:a16="http://schemas.microsoft.com/office/drawing/2014/main" val="2907695908"/>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&gt;= </a:t>
                      </a:r>
                      <a:r>
                        <a:rPr lang="pl-PL" sz="2800" b="0" u="none" strike="noStrike" noProof="0" dirty="0">
                          <a:effectLst/>
                        </a:rPr>
                        <a:t>10</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dirty="0">
                          <a:effectLst/>
                        </a:rPr>
                        <a:t>3.0</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262549790"/>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&lt; </a:t>
                      </a:r>
                      <a:r>
                        <a:rPr lang="pl-PL" sz="2800" b="0" u="none" strike="noStrike" noProof="0" dirty="0">
                          <a:effectLst/>
                        </a:rPr>
                        <a:t>10</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dirty="0">
                          <a:effectLst/>
                        </a:rPr>
                        <a:t>2.0</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1127735424"/>
                  </a:ext>
                </a:extLst>
              </a:tr>
            </a:tbl>
          </a:graphicData>
        </a:graphic>
      </p:graphicFrame>
      <p:sp>
        <p:nvSpPr>
          <p:cNvPr id="3" name="Symbol zastępczy numeru slajdu 2">
            <a:extLst>
              <a:ext uri="{FF2B5EF4-FFF2-40B4-BE49-F238E27FC236}">
                <a16:creationId xmlns:a16="http://schemas.microsoft.com/office/drawing/2014/main" id="{C3B051AA-BFAC-4933-B524-4C710B9DAE85}"/>
              </a:ext>
            </a:extLst>
          </p:cNvPr>
          <p:cNvSpPr>
            <a:spLocks noGrp="1"/>
          </p:cNvSpPr>
          <p:nvPr>
            <p:ph type="sldNum" sz="quarter" idx="12"/>
          </p:nvPr>
        </p:nvSpPr>
        <p:spPr/>
        <p:txBody>
          <a:bodyPr/>
          <a:lstStyle/>
          <a:p>
            <a:fld id="{254C963F-D690-449C-B336-8B464EE7B8DB}" type="slidenum">
              <a:rPr lang="en-US" smtClean="0"/>
              <a:t>7</a:t>
            </a:fld>
            <a:endParaRPr lang="en-US"/>
          </a:p>
        </p:txBody>
      </p:sp>
      <p:sp>
        <p:nvSpPr>
          <p:cNvPr id="4" name="Tytuł 3">
            <a:extLst>
              <a:ext uri="{FF2B5EF4-FFF2-40B4-BE49-F238E27FC236}">
                <a16:creationId xmlns:a16="http://schemas.microsoft.com/office/drawing/2014/main" id="{B1D4C4CF-AE5B-41D2-9402-92AB02430618}"/>
              </a:ext>
            </a:extLst>
          </p:cNvPr>
          <p:cNvSpPr>
            <a:spLocks noGrp="1"/>
          </p:cNvSpPr>
          <p:nvPr>
            <p:ph type="title"/>
          </p:nvPr>
        </p:nvSpPr>
        <p:spPr/>
        <p:txBody>
          <a:bodyPr/>
          <a:lstStyle/>
          <a:p>
            <a:r>
              <a:rPr lang="en-US"/>
              <a:t>Final Grade</a:t>
            </a:r>
          </a:p>
        </p:txBody>
      </p:sp>
      <p:pic>
        <p:nvPicPr>
          <p:cNvPr id="2" name="PL">
            <a:hlinkClick r:id="" action="ppaction://media"/>
            <a:extLst>
              <a:ext uri="{FF2B5EF4-FFF2-40B4-BE49-F238E27FC236}">
                <a16:creationId xmlns:a16="http://schemas.microsoft.com/office/drawing/2014/main" id="{3C544173-EEEC-2786-CB7A-5D11EAD23D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8600" y="1027910"/>
            <a:ext cx="609600" cy="609600"/>
          </a:xfrm>
          <a:prstGeom prst="rect">
            <a:avLst/>
          </a:prstGeom>
        </p:spPr>
      </p:pic>
    </p:spTree>
    <p:extLst>
      <p:ext uri="{BB962C8B-B14F-4D97-AF65-F5344CB8AC3E}">
        <p14:creationId xmlns:p14="http://schemas.microsoft.com/office/powerpoint/2010/main" val="481222839"/>
      </p:ext>
    </p:extLst>
  </p:cSld>
  <p:clrMapOvr>
    <a:masterClrMapping/>
  </p:clrMapOvr>
  <mc:AlternateContent xmlns:mc="http://schemas.openxmlformats.org/markup-compatibility/2006" xmlns:p14="http://schemas.microsoft.com/office/powerpoint/2010/main">
    <mc:Choice Requires="p14">
      <p:transition spd="slow" p14:dur="1200" advTm="78624">
        <p14:prism/>
      </p:transition>
    </mc:Choice>
    <mc:Fallback xmlns="">
      <p:transition spd="slow" advTm="7862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6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C1D4BF1-01BF-F15C-E06E-B8B80E18F788}"/>
              </a:ext>
            </a:extLst>
          </p:cNvPr>
          <p:cNvSpPr>
            <a:spLocks noGrp="1"/>
          </p:cNvSpPr>
          <p:nvPr>
            <p:ph type="title"/>
          </p:nvPr>
        </p:nvSpPr>
        <p:spPr/>
        <p:txBody>
          <a:bodyPr/>
          <a:lstStyle/>
          <a:p>
            <a:r>
              <a:rPr lang="pl-PL" dirty="0"/>
              <a:t>Tools</a:t>
            </a:r>
          </a:p>
        </p:txBody>
      </p:sp>
      <p:sp>
        <p:nvSpPr>
          <p:cNvPr id="3" name="Symbol zastępczy tekstu 2">
            <a:extLst>
              <a:ext uri="{FF2B5EF4-FFF2-40B4-BE49-F238E27FC236}">
                <a16:creationId xmlns:a16="http://schemas.microsoft.com/office/drawing/2014/main" id="{EE3938A7-0D81-08F9-86C9-5E078410A771}"/>
              </a:ext>
            </a:extLst>
          </p:cNvPr>
          <p:cNvSpPr>
            <a:spLocks noGrp="1"/>
          </p:cNvSpPr>
          <p:nvPr>
            <p:ph type="body" idx="1"/>
          </p:nvPr>
        </p:nvSpPr>
        <p:spPr/>
        <p:txBody>
          <a:bodyPr/>
          <a:lstStyle/>
          <a:p>
            <a:endParaRPr lang="pl-PL"/>
          </a:p>
        </p:txBody>
      </p:sp>
      <p:sp>
        <p:nvSpPr>
          <p:cNvPr id="4" name="Symbol zastępczy numeru slajdu 3">
            <a:extLst>
              <a:ext uri="{FF2B5EF4-FFF2-40B4-BE49-F238E27FC236}">
                <a16:creationId xmlns:a16="http://schemas.microsoft.com/office/drawing/2014/main" id="{47699019-6461-1123-66D5-8153CDD92DD0}"/>
              </a:ext>
            </a:extLst>
          </p:cNvPr>
          <p:cNvSpPr>
            <a:spLocks noGrp="1"/>
          </p:cNvSpPr>
          <p:nvPr>
            <p:ph type="sldNum" sz="quarter" idx="12"/>
          </p:nvPr>
        </p:nvSpPr>
        <p:spPr/>
        <p:txBody>
          <a:bodyPr/>
          <a:lstStyle/>
          <a:p>
            <a:fld id="{254C963F-D690-449C-B336-8B464EE7B8DB}" type="slidenum">
              <a:rPr lang="pl-PL" smtClean="0"/>
              <a:t>8</a:t>
            </a:fld>
            <a:endParaRPr lang="pl-PL" dirty="0"/>
          </a:p>
        </p:txBody>
      </p:sp>
      <p:pic>
        <p:nvPicPr>
          <p:cNvPr id="5" name="PL">
            <a:hlinkClick r:id="" action="ppaction://media"/>
            <a:extLst>
              <a:ext uri="{FF2B5EF4-FFF2-40B4-BE49-F238E27FC236}">
                <a16:creationId xmlns:a16="http://schemas.microsoft.com/office/drawing/2014/main" id="{1E3DAF72-D8A2-1049-DBBC-04C3268E1D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7050" y="463550"/>
            <a:ext cx="609600" cy="609600"/>
          </a:xfrm>
          <a:prstGeom prst="rect">
            <a:avLst/>
          </a:prstGeom>
        </p:spPr>
      </p:pic>
    </p:spTree>
    <p:extLst>
      <p:ext uri="{BB962C8B-B14F-4D97-AF65-F5344CB8AC3E}">
        <p14:creationId xmlns:p14="http://schemas.microsoft.com/office/powerpoint/2010/main" val="3622438534"/>
      </p:ext>
    </p:extLst>
  </p:cSld>
  <p:clrMapOvr>
    <a:masterClrMapping/>
  </p:clrMapOvr>
  <mc:AlternateContent xmlns:mc="http://schemas.openxmlformats.org/markup-compatibility/2006" xmlns:p14="http://schemas.microsoft.com/office/powerpoint/2010/main">
    <mc:Choice Requires="p14">
      <p:transition spd="slow" p14:dur="1200" advTm="21996">
        <p14:prism/>
      </p:transition>
    </mc:Choice>
    <mc:Fallback xmlns="">
      <p:transition spd="slow" advTm="219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9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ymbol zastępczy zawartości 4">
            <a:extLst>
              <a:ext uri="{FF2B5EF4-FFF2-40B4-BE49-F238E27FC236}">
                <a16:creationId xmlns:a16="http://schemas.microsoft.com/office/drawing/2014/main" id="{FBD87A7D-672E-944B-24E5-DF24409D1FB9}"/>
              </a:ext>
            </a:extLst>
          </p:cNvPr>
          <p:cNvSpPr>
            <a:spLocks noGrp="1"/>
          </p:cNvSpPr>
          <p:nvPr>
            <p:ph idx="1"/>
          </p:nvPr>
        </p:nvSpPr>
        <p:spPr/>
        <p:txBody>
          <a:bodyPr/>
          <a:lstStyle/>
          <a:p>
            <a:pPr algn="ctr"/>
            <a:br>
              <a:rPr lang="pl-PL" dirty="0"/>
            </a:br>
            <a:br>
              <a:rPr lang="pl-PL" dirty="0"/>
            </a:br>
            <a:br>
              <a:rPr lang="pl-PL" dirty="0"/>
            </a:br>
            <a:br>
              <a:rPr lang="pl-PL" dirty="0"/>
            </a:br>
            <a:br>
              <a:rPr lang="pl-PL" dirty="0"/>
            </a:br>
            <a:br>
              <a:rPr lang="pl-PL" dirty="0"/>
            </a:br>
            <a:br>
              <a:rPr lang="pl-PL" dirty="0"/>
            </a:br>
            <a:r>
              <a:rPr lang="nn-NO" dirty="0"/>
              <a:t>https://code.visualstudio.com </a:t>
            </a:r>
            <a:endParaRPr lang="pl-PL" dirty="0"/>
          </a:p>
        </p:txBody>
      </p:sp>
      <p:sp>
        <p:nvSpPr>
          <p:cNvPr id="3" name="Symbol zastępczy numeru slajdu 2">
            <a:extLst>
              <a:ext uri="{FF2B5EF4-FFF2-40B4-BE49-F238E27FC236}">
                <a16:creationId xmlns:a16="http://schemas.microsoft.com/office/drawing/2014/main" id="{6464FD0F-50B8-488E-F3DD-6D41349B68D1}"/>
              </a:ext>
            </a:extLst>
          </p:cNvPr>
          <p:cNvSpPr>
            <a:spLocks noGrp="1"/>
          </p:cNvSpPr>
          <p:nvPr>
            <p:ph type="sldNum" sz="quarter" idx="12"/>
          </p:nvPr>
        </p:nvSpPr>
        <p:spPr/>
        <p:txBody>
          <a:bodyPr/>
          <a:lstStyle/>
          <a:p>
            <a:fld id="{254C963F-D690-449C-B336-8B464EE7B8DB}" type="slidenum">
              <a:rPr lang="pl-PL" smtClean="0"/>
              <a:t>9</a:t>
            </a:fld>
            <a:endParaRPr lang="pl-PL" dirty="0"/>
          </a:p>
        </p:txBody>
      </p:sp>
      <p:sp>
        <p:nvSpPr>
          <p:cNvPr id="4" name="Tytuł 3">
            <a:extLst>
              <a:ext uri="{FF2B5EF4-FFF2-40B4-BE49-F238E27FC236}">
                <a16:creationId xmlns:a16="http://schemas.microsoft.com/office/drawing/2014/main" id="{5A761D7A-031A-1282-7096-A952BD2D666A}"/>
              </a:ext>
            </a:extLst>
          </p:cNvPr>
          <p:cNvSpPr>
            <a:spLocks noGrp="1"/>
          </p:cNvSpPr>
          <p:nvPr>
            <p:ph type="title"/>
          </p:nvPr>
        </p:nvSpPr>
        <p:spPr/>
        <p:txBody>
          <a:bodyPr/>
          <a:lstStyle/>
          <a:p>
            <a:r>
              <a:rPr lang="en-US"/>
              <a:t>Source-Code Editor</a:t>
            </a:r>
          </a:p>
        </p:txBody>
      </p:sp>
      <p:pic>
        <p:nvPicPr>
          <p:cNvPr id="7" name="Picture 6" descr="Zobacz obraz źródłowy">
            <a:extLst>
              <a:ext uri="{FF2B5EF4-FFF2-40B4-BE49-F238E27FC236}">
                <a16:creationId xmlns:a16="http://schemas.microsoft.com/office/drawing/2014/main" id="{B93A836D-9D0F-32D7-F8AA-B304D3169C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33467" y="2174190"/>
            <a:ext cx="2525066" cy="1893800"/>
          </a:xfrm>
          <a:prstGeom prst="rect">
            <a:avLst/>
          </a:prstGeom>
          <a:noFill/>
          <a:extLst>
            <a:ext uri="{909E8E84-426E-40DD-AFC4-6F175D3DCCD1}">
              <a14:hiddenFill xmlns:a14="http://schemas.microsoft.com/office/drawing/2010/main">
                <a:solidFill>
                  <a:srgbClr val="FFFFFF"/>
                </a:solidFill>
              </a14:hiddenFill>
            </a:ext>
          </a:extLst>
        </p:spPr>
      </p:pic>
      <p:pic>
        <p:nvPicPr>
          <p:cNvPr id="2" name="PL">
            <a:hlinkClick r:id="" action="ppaction://media"/>
            <a:extLst>
              <a:ext uri="{FF2B5EF4-FFF2-40B4-BE49-F238E27FC236}">
                <a16:creationId xmlns:a16="http://schemas.microsoft.com/office/drawing/2014/main" id="{C5CFCB74-B6BA-E2AD-7251-F4FE72ACB4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28600" y="1048648"/>
            <a:ext cx="609600" cy="609600"/>
          </a:xfrm>
          <a:prstGeom prst="rect">
            <a:avLst/>
          </a:prstGeom>
        </p:spPr>
      </p:pic>
    </p:spTree>
    <p:extLst>
      <p:ext uri="{BB962C8B-B14F-4D97-AF65-F5344CB8AC3E}">
        <p14:creationId xmlns:p14="http://schemas.microsoft.com/office/powerpoint/2010/main" val="4232419462"/>
      </p:ext>
    </p:extLst>
  </p:cSld>
  <p:clrMapOvr>
    <a:masterClrMapping/>
  </p:clrMapOvr>
  <mc:AlternateContent xmlns:mc="http://schemas.openxmlformats.org/markup-compatibility/2006" xmlns:p14="http://schemas.microsoft.com/office/powerpoint/2010/main">
    <mc:Choice Requires="p14">
      <p:transition spd="slow" p14:dur="1200" advTm="31773">
        <p14:prism/>
      </p:transition>
    </mc:Choice>
    <mc:Fallback xmlns="">
      <p:transition spd="slow" advTm="317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7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4377</TotalTime>
  <Words>4239</Words>
  <Application>Microsoft Office PowerPoint</Application>
  <PresentationFormat>Panoramiczny</PresentationFormat>
  <Paragraphs>276</Paragraphs>
  <Slides>26</Slides>
  <Notes>26</Notes>
  <HiddenSlides>0</HiddenSlides>
  <MMClips>26</MMClips>
  <ScaleCrop>false</ScaleCrop>
  <HeadingPairs>
    <vt:vector size="6" baseType="variant">
      <vt:variant>
        <vt:lpstr>Używane czcionki</vt:lpstr>
      </vt:variant>
      <vt:variant>
        <vt:i4>3</vt:i4>
      </vt:variant>
      <vt:variant>
        <vt:lpstr>Motyw</vt:lpstr>
      </vt:variant>
      <vt:variant>
        <vt:i4>1</vt:i4>
      </vt:variant>
      <vt:variant>
        <vt:lpstr>Tytuły slajdów</vt:lpstr>
      </vt:variant>
      <vt:variant>
        <vt:i4>26</vt:i4>
      </vt:variant>
    </vt:vector>
  </HeadingPairs>
  <TitlesOfParts>
    <vt:vector size="30" baseType="lpstr">
      <vt:lpstr>Arial</vt:lpstr>
      <vt:lpstr>Calibri</vt:lpstr>
      <vt:lpstr>Courier New</vt:lpstr>
      <vt:lpstr>Motyw pakietu Office</vt:lpstr>
      <vt:lpstr>Pracownia Programowania 1 Computer Programming 1</vt:lpstr>
      <vt:lpstr>Communication with Teacher</vt:lpstr>
      <vt:lpstr>Course Details</vt:lpstr>
      <vt:lpstr>Course Content</vt:lpstr>
      <vt:lpstr>Checking Knowledge</vt:lpstr>
      <vt:lpstr>Test retake</vt:lpstr>
      <vt:lpstr>Final Grade</vt:lpstr>
      <vt:lpstr>Tools</vt:lpstr>
      <vt:lpstr>Source-Code Editor</vt:lpstr>
      <vt:lpstr>Version Control System</vt:lpstr>
      <vt:lpstr>Programming Language</vt:lpstr>
      <vt:lpstr>Python Tutorials</vt:lpstr>
      <vt:lpstr>Internet Services</vt:lpstr>
      <vt:lpstr>Sign up for Course on Teams</vt:lpstr>
      <vt:lpstr>Sign up for Course on Moodle</vt:lpstr>
      <vt:lpstr>Create Account on Github</vt:lpstr>
      <vt:lpstr>Make Copy of Class Materials</vt:lpstr>
      <vt:lpstr>Homework</vt:lpstr>
      <vt:lpstr>Watch the video</vt:lpstr>
      <vt:lpstr>Install Python</vt:lpstr>
      <vt:lpstr>Install Visual Studio Code</vt:lpstr>
      <vt:lpstr>Install Git</vt:lpstr>
      <vt:lpstr>Homework</vt:lpstr>
      <vt:lpstr>Clone Your Course Repository</vt:lpstr>
      <vt:lpstr>Read the Course Syllabus</vt:lpstr>
      <vt:lpstr>Prepare for next class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dc:title>
  <dc:creator>Janusz Stal</dc:creator>
  <cp:lastModifiedBy>Janusz Stal</cp:lastModifiedBy>
  <cp:revision>257</cp:revision>
  <dcterms:created xsi:type="dcterms:W3CDTF">2017-01-20T14:56:17Z</dcterms:created>
  <dcterms:modified xsi:type="dcterms:W3CDTF">2023-10-27T21:17:18Z</dcterms:modified>
</cp:coreProperties>
</file>

<file path=docProps/thumbnail.jpeg>
</file>